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"/>
  </p:notesMasterIdLst>
  <p:sldIdLst>
    <p:sldId id="256" r:id="rId2"/>
  </p:sldIdLst>
  <p:sldSz cx="7559675" cy="10691813"/>
  <p:notesSz cx="6797675" cy="9926638"/>
  <p:embeddedFontLst>
    <p:embeddedFont>
      <p:font typeface="Comfortaa" panose="020B0604020202020204" charset="0"/>
      <p:regular r:id="rId4"/>
      <p:bold r:id="rId5"/>
    </p:embeddedFont>
    <p:embeddedFont>
      <p:font typeface="Nunito Light" pitchFamily="2" charset="0"/>
      <p:regular r:id="rId6"/>
      <p:italic r:id="rId7"/>
    </p:embeddedFont>
    <p:embeddedFont>
      <p:font typeface="Proxima Nova Semibold" panose="020B0604020202020204" charset="0"/>
      <p:regular r:id="rId8"/>
      <p:bold r:id="rId9"/>
      <p:boldItalic r:id="rId10"/>
    </p:embeddedFont>
    <p:embeddedFont>
      <p:font typeface="Ubuntu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95">
          <p15:clr>
            <a:srgbClr val="A4A3A4"/>
          </p15:clr>
        </p15:guide>
        <p15:guide id="3" pos="644">
          <p15:clr>
            <a:srgbClr val="9AA0A6"/>
          </p15:clr>
        </p15:guide>
        <p15:guide id="4" orient="horz" pos="641">
          <p15:clr>
            <a:srgbClr val="9AA0A6"/>
          </p15:clr>
        </p15:guide>
        <p15:guide id="5" pos="254">
          <p15:clr>
            <a:srgbClr val="9AA0A6"/>
          </p15:clr>
        </p15:guide>
        <p15:guide id="6" pos="4598">
          <p15:clr>
            <a:srgbClr val="9AA0A6"/>
          </p15:clr>
        </p15:guide>
        <p15:guide id="7" pos="2835">
          <p15:clr>
            <a:srgbClr val="9AA0A6"/>
          </p15:clr>
        </p15:guide>
        <p15:guide id="8" pos="2517">
          <p15:clr>
            <a:srgbClr val="9AA0A6"/>
          </p15:clr>
        </p15:guide>
        <p15:guide id="9" orient="horz" pos="2646">
          <p15:clr>
            <a:srgbClr val="9AA0A6"/>
          </p15:clr>
        </p15:guide>
        <p15:guide id="10" orient="horz" pos="275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3480" y="78"/>
      </p:cViewPr>
      <p:guideLst>
        <p:guide orient="horz" pos="3368"/>
        <p:guide pos="2395"/>
        <p:guide pos="644"/>
        <p:guide orient="horz" pos="641"/>
        <p:guide pos="254"/>
        <p:guide pos="4598"/>
        <p:guide pos="2835"/>
        <p:guide pos="2517"/>
        <p:guide orient="horz" pos="2646"/>
        <p:guide orient="horz" pos="27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eee0cfc3f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3048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eee0cfc3f7_0_2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83278" y="3142264"/>
            <a:ext cx="5393400" cy="25287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800"/>
              <a:buFont typeface="Ubuntu"/>
              <a:buNone/>
              <a:defRPr sz="9900" b="1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656230" y="5435828"/>
            <a:ext cx="4247400" cy="16476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Ubuntu"/>
              <a:buNone/>
              <a:defRPr sz="3000"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598173" y="6631419"/>
            <a:ext cx="2192091" cy="4842193"/>
            <a:chOff x="6489082" y="2893343"/>
            <a:chExt cx="2807494" cy="2457966"/>
          </a:xfrm>
        </p:grpSpPr>
        <p:sp>
          <p:nvSpPr>
            <p:cNvPr id="12" name="Google Shape;12;p2"/>
            <p:cNvSpPr/>
            <p:nvPr/>
          </p:nvSpPr>
          <p:spPr>
            <a:xfrm rot="5129512">
              <a:off x="6764035" y="2803221"/>
              <a:ext cx="2257586" cy="2638209"/>
            </a:xfrm>
            <a:custGeom>
              <a:avLst/>
              <a:gdLst/>
              <a:ahLst/>
              <a:cxnLst/>
              <a:rect l="l" t="t" r="r" b="b"/>
              <a:pathLst>
                <a:path w="90304" h="105529" extrusionOk="0">
                  <a:moveTo>
                    <a:pt x="29750" y="0"/>
                  </a:moveTo>
                  <a:cubicBezTo>
                    <a:pt x="26166" y="0"/>
                    <a:pt x="26382" y="981"/>
                    <a:pt x="24245" y="2773"/>
                  </a:cubicBezTo>
                  <a:cubicBezTo>
                    <a:pt x="17833" y="8088"/>
                    <a:pt x="12255" y="14368"/>
                    <a:pt x="7687" y="21308"/>
                  </a:cubicBezTo>
                  <a:cubicBezTo>
                    <a:pt x="3514" y="27721"/>
                    <a:pt x="0" y="35407"/>
                    <a:pt x="1362" y="43093"/>
                  </a:cubicBezTo>
                  <a:cubicBezTo>
                    <a:pt x="2855" y="51570"/>
                    <a:pt x="9795" y="57587"/>
                    <a:pt x="16735" y="61760"/>
                  </a:cubicBezTo>
                  <a:cubicBezTo>
                    <a:pt x="21829" y="64834"/>
                    <a:pt x="27408" y="67557"/>
                    <a:pt x="30789" y="72740"/>
                  </a:cubicBezTo>
                  <a:cubicBezTo>
                    <a:pt x="34830" y="78977"/>
                    <a:pt x="34698" y="87454"/>
                    <a:pt x="38256" y="94042"/>
                  </a:cubicBezTo>
                  <a:cubicBezTo>
                    <a:pt x="42376" y="101777"/>
                    <a:pt x="51001" y="105528"/>
                    <a:pt x="59242" y="105528"/>
                  </a:cubicBezTo>
                  <a:cubicBezTo>
                    <a:pt x="59612" y="105528"/>
                    <a:pt x="59981" y="105521"/>
                    <a:pt x="60349" y="105506"/>
                  </a:cubicBezTo>
                  <a:cubicBezTo>
                    <a:pt x="68913" y="105198"/>
                    <a:pt x="77039" y="101465"/>
                    <a:pt x="84857" y="97556"/>
                  </a:cubicBezTo>
                  <a:lnTo>
                    <a:pt x="90303" y="5101"/>
                  </a:lnTo>
                  <a:lnTo>
                    <a:pt x="33688" y="226"/>
                  </a:lnTo>
                  <a:cubicBezTo>
                    <a:pt x="32004" y="74"/>
                    <a:pt x="30734" y="0"/>
                    <a:pt x="29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407975" y="3336225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662400" y="3135550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19050" y="4479725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406575" y="4492150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750250" y="460522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07200" y="30474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390100" y="3305825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984125" y="3463600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846575" y="3448175"/>
              <a:ext cx="37350" cy="41800"/>
            </a:xfrm>
            <a:custGeom>
              <a:avLst/>
              <a:gdLst/>
              <a:ahLst/>
              <a:cxnLst/>
              <a:rect l="l" t="t" r="r" b="b"/>
              <a:pathLst>
                <a:path w="1494" h="1672" extrusionOk="0">
                  <a:moveTo>
                    <a:pt x="688" y="1"/>
                  </a:moveTo>
                  <a:cubicBezTo>
                    <a:pt x="522" y="1"/>
                    <a:pt x="362" y="49"/>
                    <a:pt x="220" y="134"/>
                  </a:cubicBezTo>
                  <a:lnTo>
                    <a:pt x="88" y="310"/>
                  </a:lnTo>
                  <a:lnTo>
                    <a:pt x="0" y="705"/>
                  </a:lnTo>
                  <a:lnTo>
                    <a:pt x="0" y="925"/>
                  </a:lnTo>
                  <a:cubicBezTo>
                    <a:pt x="88" y="1320"/>
                    <a:pt x="396" y="1584"/>
                    <a:pt x="791" y="1672"/>
                  </a:cubicBezTo>
                  <a:lnTo>
                    <a:pt x="1010" y="1628"/>
                  </a:lnTo>
                  <a:lnTo>
                    <a:pt x="1230" y="1452"/>
                  </a:lnTo>
                  <a:lnTo>
                    <a:pt x="1362" y="1320"/>
                  </a:lnTo>
                  <a:cubicBezTo>
                    <a:pt x="1494" y="1101"/>
                    <a:pt x="1494" y="837"/>
                    <a:pt x="1406" y="574"/>
                  </a:cubicBezTo>
                  <a:cubicBezTo>
                    <a:pt x="1318" y="354"/>
                    <a:pt x="1186" y="178"/>
                    <a:pt x="966" y="47"/>
                  </a:cubicBezTo>
                  <a:cubicBezTo>
                    <a:pt x="873" y="15"/>
                    <a:pt x="780" y="1"/>
                    <a:pt x="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965150" y="37941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90800" y="32857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66025" y="316932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432925" y="3069400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999200" y="3093000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833700" y="3951525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645950" y="4255675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336300" y="4122425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710725" y="3983650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402500" y="397420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48850" y="4110350"/>
              <a:ext cx="8800" cy="20875"/>
            </a:xfrm>
            <a:custGeom>
              <a:avLst/>
              <a:gdLst/>
              <a:ahLst/>
              <a:cxnLst/>
              <a:rect l="l" t="t" r="r" b="b"/>
              <a:pathLst>
                <a:path w="352" h="835" extrusionOk="0">
                  <a:moveTo>
                    <a:pt x="0" y="0"/>
                  </a:moveTo>
                  <a:lnTo>
                    <a:pt x="88" y="835"/>
                  </a:lnTo>
                  <a:lnTo>
                    <a:pt x="308" y="527"/>
                  </a:lnTo>
                  <a:cubicBezTo>
                    <a:pt x="352" y="440"/>
                    <a:pt x="352" y="352"/>
                    <a:pt x="352" y="2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533950" y="37315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698650" y="363050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115900" y="3550350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087350" y="370825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976450" y="4524300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7600925" y="344920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033225" y="4108150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384600" y="3745800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179275" y="3422925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043425" y="4164150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143050" y="4525825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44;p2"/>
          <p:cNvGrpSpPr/>
          <p:nvPr/>
        </p:nvGrpSpPr>
        <p:grpSpPr>
          <a:xfrm>
            <a:off x="-445240" y="-846398"/>
            <a:ext cx="2229783" cy="4254980"/>
            <a:chOff x="-754697" y="1352100"/>
            <a:chExt cx="6171556" cy="3954075"/>
          </a:xfrm>
        </p:grpSpPr>
        <p:sp>
          <p:nvSpPr>
            <p:cNvPr id="45" name="Google Shape;45;p2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2"/>
          <p:cNvSpPr/>
          <p:nvPr/>
        </p:nvSpPr>
        <p:spPr>
          <a:xfrm rot="-5762634" flipH="1">
            <a:off x="3226330" y="-399069"/>
            <a:ext cx="6133313" cy="3494852"/>
          </a:xfrm>
          <a:custGeom>
            <a:avLst/>
            <a:gdLst/>
            <a:ahLst/>
            <a:cxnLst/>
            <a:rect l="l" t="t" r="r" b="b"/>
            <a:pathLst>
              <a:path w="121444" h="145414" extrusionOk="0">
                <a:moveTo>
                  <a:pt x="11105" y="1"/>
                </a:moveTo>
                <a:cubicBezTo>
                  <a:pt x="7386" y="1"/>
                  <a:pt x="3657" y="718"/>
                  <a:pt x="220" y="2141"/>
                </a:cubicBezTo>
                <a:lnTo>
                  <a:pt x="0" y="16548"/>
                </a:lnTo>
                <a:cubicBezTo>
                  <a:pt x="9883" y="21028"/>
                  <a:pt x="18887" y="27045"/>
                  <a:pt x="20731" y="38640"/>
                </a:cubicBezTo>
                <a:cubicBezTo>
                  <a:pt x="21917" y="45843"/>
                  <a:pt x="18974" y="53178"/>
                  <a:pt x="19458" y="60513"/>
                </a:cubicBezTo>
                <a:cubicBezTo>
                  <a:pt x="20029" y="69825"/>
                  <a:pt x="25914" y="77643"/>
                  <a:pt x="32195" y="83924"/>
                </a:cubicBezTo>
                <a:cubicBezTo>
                  <a:pt x="38476" y="90204"/>
                  <a:pt x="45547" y="95826"/>
                  <a:pt x="49851" y="103864"/>
                </a:cubicBezTo>
                <a:cubicBezTo>
                  <a:pt x="56835" y="116821"/>
                  <a:pt x="54639" y="134917"/>
                  <a:pt x="44800" y="145414"/>
                </a:cubicBezTo>
                <a:lnTo>
                  <a:pt x="121443" y="125342"/>
                </a:lnTo>
                <a:cubicBezTo>
                  <a:pt x="119467" y="105050"/>
                  <a:pt x="106949" y="86427"/>
                  <a:pt x="89864" y="78433"/>
                </a:cubicBezTo>
                <a:cubicBezTo>
                  <a:pt x="82002" y="74744"/>
                  <a:pt x="73481" y="73251"/>
                  <a:pt x="65356" y="70396"/>
                </a:cubicBezTo>
                <a:cubicBezTo>
                  <a:pt x="57230" y="67541"/>
                  <a:pt x="49061" y="62973"/>
                  <a:pt x="44493" y="55067"/>
                </a:cubicBezTo>
                <a:cubicBezTo>
                  <a:pt x="36938" y="42110"/>
                  <a:pt x="40803" y="23795"/>
                  <a:pt x="32766" y="11233"/>
                </a:cubicBezTo>
                <a:cubicBezTo>
                  <a:pt x="27948" y="3701"/>
                  <a:pt x="19551" y="1"/>
                  <a:pt x="1110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-962812" y="4338471"/>
            <a:ext cx="3011036" cy="8727404"/>
            <a:chOff x="-670146" y="2019644"/>
            <a:chExt cx="3641795" cy="4198491"/>
          </a:xfrm>
        </p:grpSpPr>
        <p:sp>
          <p:nvSpPr>
            <p:cNvPr id="58" name="Google Shape;58;p2"/>
            <p:cNvSpPr/>
            <p:nvPr/>
          </p:nvSpPr>
          <p:spPr>
            <a:xfrm>
              <a:off x="1320925" y="4289000"/>
              <a:ext cx="23100" cy="25300"/>
            </a:xfrm>
            <a:custGeom>
              <a:avLst/>
              <a:gdLst/>
              <a:ahLst/>
              <a:cxnLst/>
              <a:rect l="l" t="t" r="r" b="b"/>
              <a:pathLst>
                <a:path w="924" h="1012" extrusionOk="0">
                  <a:moveTo>
                    <a:pt x="264" y="1"/>
                  </a:moveTo>
                  <a:lnTo>
                    <a:pt x="1" y="396"/>
                  </a:lnTo>
                  <a:cubicBezTo>
                    <a:pt x="41" y="517"/>
                    <a:pt x="81" y="638"/>
                    <a:pt x="190" y="725"/>
                  </a:cubicBezTo>
                  <a:lnTo>
                    <a:pt x="190" y="725"/>
                  </a:lnTo>
                  <a:lnTo>
                    <a:pt x="440" y="1011"/>
                  </a:lnTo>
                  <a:cubicBezTo>
                    <a:pt x="616" y="1011"/>
                    <a:pt x="747" y="879"/>
                    <a:pt x="835" y="748"/>
                  </a:cubicBezTo>
                  <a:cubicBezTo>
                    <a:pt x="923" y="572"/>
                    <a:pt x="923" y="396"/>
                    <a:pt x="835" y="221"/>
                  </a:cubicBezTo>
                  <a:lnTo>
                    <a:pt x="791" y="177"/>
                  </a:lnTo>
                  <a:lnTo>
                    <a:pt x="484" y="1"/>
                  </a:lnTo>
                  <a:cubicBezTo>
                    <a:pt x="440" y="23"/>
                    <a:pt x="407" y="34"/>
                    <a:pt x="374" y="34"/>
                  </a:cubicBezTo>
                  <a:cubicBezTo>
                    <a:pt x="341" y="34"/>
                    <a:pt x="308" y="23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86425" y="4194575"/>
              <a:ext cx="20875" cy="27050"/>
            </a:xfrm>
            <a:custGeom>
              <a:avLst/>
              <a:gdLst/>
              <a:ahLst/>
              <a:cxnLst/>
              <a:rect l="l" t="t" r="r" b="b"/>
              <a:pathLst>
                <a:path w="835" h="1082" extrusionOk="0">
                  <a:moveTo>
                    <a:pt x="484" y="1"/>
                  </a:moveTo>
                  <a:cubicBezTo>
                    <a:pt x="308" y="1"/>
                    <a:pt x="176" y="132"/>
                    <a:pt x="88" y="264"/>
                  </a:cubicBezTo>
                  <a:cubicBezTo>
                    <a:pt x="0" y="396"/>
                    <a:pt x="0" y="572"/>
                    <a:pt x="44" y="747"/>
                  </a:cubicBezTo>
                  <a:cubicBezTo>
                    <a:pt x="114" y="956"/>
                    <a:pt x="293" y="1082"/>
                    <a:pt x="496" y="1082"/>
                  </a:cubicBezTo>
                  <a:cubicBezTo>
                    <a:pt x="549" y="1082"/>
                    <a:pt x="604" y="1073"/>
                    <a:pt x="659" y="1055"/>
                  </a:cubicBezTo>
                  <a:lnTo>
                    <a:pt x="835" y="747"/>
                  </a:lnTo>
                  <a:cubicBezTo>
                    <a:pt x="835" y="703"/>
                    <a:pt x="835" y="703"/>
                    <a:pt x="835" y="660"/>
                  </a:cubicBezTo>
                  <a:cubicBezTo>
                    <a:pt x="835" y="528"/>
                    <a:pt x="835" y="396"/>
                    <a:pt x="791" y="264"/>
                  </a:cubicBezTo>
                  <a:cubicBezTo>
                    <a:pt x="791" y="220"/>
                    <a:pt x="747" y="176"/>
                    <a:pt x="747" y="132"/>
                  </a:cubicBezTo>
                  <a:lnTo>
                    <a:pt x="4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-1367367" flipH="1">
              <a:off x="-85970" y="2361491"/>
              <a:ext cx="2473443" cy="3514798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-9527801">
              <a:off x="1420984" y="4583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-9527801">
              <a:off x="1822227" y="4876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rot="-9527801">
              <a:off x="1739261" y="3912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rot="-9527801">
              <a:off x="2370641" y="3821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-9527801">
              <a:off x="2287925" y="4105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-9527801">
              <a:off x="2114937" y="3971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-9527801">
              <a:off x="1976986" y="3751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-9527801">
              <a:off x="2456630" y="4001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-9527801">
              <a:off x="1598282" y="4840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-9527801">
              <a:off x="2004245" y="4807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-9527801">
              <a:off x="1700906" y="4588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-9527801">
              <a:off x="2379985" y="4861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-9527801">
              <a:off x="2388444" y="4627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-9527801">
              <a:off x="1714809" y="4716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-9527801">
              <a:off x="2057500" y="4927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-9527801">
              <a:off x="1936739" y="4949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-9527801">
              <a:off x="1891164" y="4304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-9527801">
              <a:off x="2089394" y="4191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-9527801">
              <a:off x="2228703" y="4324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-9527801">
              <a:off x="1972794" y="4323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-9527801">
              <a:off x="1570743" y="4185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-9527801">
              <a:off x="2026345" y="4521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-9527801">
              <a:off x="1901006" y="4539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-9527801">
              <a:off x="1648718" y="4512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-9527801">
              <a:off x="1696336" y="4417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-9527801">
              <a:off x="1959221" y="3964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 rot="-9527801">
              <a:off x="1913717" y="4669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 rot="-9527801">
              <a:off x="2416946" y="4419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-9527801">
              <a:off x="2119767" y="4546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-9527801">
              <a:off x="2162198" y="4780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-9527801">
              <a:off x="1827881" y="4155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-9527801">
              <a:off x="2454033" y="4158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/>
          <p:nvPr/>
        </p:nvSpPr>
        <p:spPr>
          <a:xfrm rot="-5400000">
            <a:off x="6673091" y="327430"/>
            <a:ext cx="517154" cy="204944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2">
              <a:alpha val="6078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" name="Google Shape;94;p2"/>
          <p:cNvGrpSpPr/>
          <p:nvPr/>
        </p:nvGrpSpPr>
        <p:grpSpPr>
          <a:xfrm rot="-3830667">
            <a:off x="3030564" y="7780120"/>
            <a:ext cx="2107093" cy="3854448"/>
            <a:chOff x="3774651" y="3335219"/>
            <a:chExt cx="1496659" cy="2317501"/>
          </a:xfrm>
        </p:grpSpPr>
        <p:sp>
          <p:nvSpPr>
            <p:cNvPr id="95" name="Google Shape;95;p2"/>
            <p:cNvSpPr/>
            <p:nvPr/>
          </p:nvSpPr>
          <p:spPr>
            <a:xfrm rot="-6495022">
              <a:off x="3931979" y="4877370"/>
              <a:ext cx="1463322" cy="122594"/>
            </a:xfrm>
            <a:custGeom>
              <a:avLst/>
              <a:gdLst/>
              <a:ahLst/>
              <a:cxnLst/>
              <a:rect l="l" t="t" r="r" b="b"/>
              <a:pathLst>
                <a:path w="42899" h="3594" extrusionOk="0">
                  <a:moveTo>
                    <a:pt x="23678" y="1"/>
                  </a:moveTo>
                  <a:cubicBezTo>
                    <a:pt x="21774" y="1"/>
                    <a:pt x="19864" y="63"/>
                    <a:pt x="17935" y="201"/>
                  </a:cubicBezTo>
                  <a:cubicBezTo>
                    <a:pt x="12288" y="604"/>
                    <a:pt x="6642" y="1572"/>
                    <a:pt x="1158" y="3064"/>
                  </a:cubicBezTo>
                  <a:lnTo>
                    <a:pt x="149" y="3347"/>
                  </a:lnTo>
                  <a:cubicBezTo>
                    <a:pt x="0" y="3384"/>
                    <a:pt x="23" y="3593"/>
                    <a:pt x="123" y="3593"/>
                  </a:cubicBezTo>
                  <a:cubicBezTo>
                    <a:pt x="131" y="3593"/>
                    <a:pt x="140" y="3592"/>
                    <a:pt x="149" y="3589"/>
                  </a:cubicBezTo>
                  <a:lnTo>
                    <a:pt x="190" y="3589"/>
                  </a:lnTo>
                  <a:cubicBezTo>
                    <a:pt x="2892" y="2782"/>
                    <a:pt x="5675" y="2137"/>
                    <a:pt x="8498" y="1612"/>
                  </a:cubicBezTo>
                  <a:cubicBezTo>
                    <a:pt x="11240" y="1128"/>
                    <a:pt x="14023" y="725"/>
                    <a:pt x="16846" y="524"/>
                  </a:cubicBezTo>
                  <a:cubicBezTo>
                    <a:pt x="19177" y="321"/>
                    <a:pt x="21536" y="231"/>
                    <a:pt x="23900" y="231"/>
                  </a:cubicBezTo>
                  <a:cubicBezTo>
                    <a:pt x="24358" y="231"/>
                    <a:pt x="24816" y="235"/>
                    <a:pt x="25274" y="241"/>
                  </a:cubicBezTo>
                  <a:cubicBezTo>
                    <a:pt x="28057" y="282"/>
                    <a:pt x="30799" y="483"/>
                    <a:pt x="33542" y="846"/>
                  </a:cubicBezTo>
                  <a:cubicBezTo>
                    <a:pt x="36284" y="1169"/>
                    <a:pt x="39027" y="1653"/>
                    <a:pt x="41688" y="2298"/>
                  </a:cubicBezTo>
                  <a:lnTo>
                    <a:pt x="42656" y="2540"/>
                  </a:lnTo>
                  <a:cubicBezTo>
                    <a:pt x="42818" y="2540"/>
                    <a:pt x="42898" y="2338"/>
                    <a:pt x="42777" y="2298"/>
                  </a:cubicBezTo>
                  <a:cubicBezTo>
                    <a:pt x="40075" y="1653"/>
                    <a:pt x="37373" y="1128"/>
                    <a:pt x="34671" y="766"/>
                  </a:cubicBezTo>
                  <a:cubicBezTo>
                    <a:pt x="31888" y="362"/>
                    <a:pt x="29106" y="120"/>
                    <a:pt x="26323" y="40"/>
                  </a:cubicBezTo>
                  <a:cubicBezTo>
                    <a:pt x="25442" y="14"/>
                    <a:pt x="24561" y="1"/>
                    <a:pt x="23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-6495022">
              <a:off x="3844267" y="4433258"/>
              <a:ext cx="708483" cy="658988"/>
            </a:xfrm>
            <a:custGeom>
              <a:avLst/>
              <a:gdLst/>
              <a:ahLst/>
              <a:cxnLst/>
              <a:rect l="l" t="t" r="r" b="b"/>
              <a:pathLst>
                <a:path w="20770" h="19319" extrusionOk="0">
                  <a:moveTo>
                    <a:pt x="20770" y="1"/>
                  </a:moveTo>
                  <a:lnTo>
                    <a:pt x="20770" y="1"/>
                  </a:lnTo>
                  <a:cubicBezTo>
                    <a:pt x="19399" y="485"/>
                    <a:pt x="18148" y="1170"/>
                    <a:pt x="17059" y="2098"/>
                  </a:cubicBezTo>
                  <a:lnTo>
                    <a:pt x="8873" y="8026"/>
                  </a:lnTo>
                  <a:cubicBezTo>
                    <a:pt x="6977" y="9357"/>
                    <a:pt x="5162" y="10809"/>
                    <a:pt x="3509" y="12382"/>
                  </a:cubicBezTo>
                  <a:cubicBezTo>
                    <a:pt x="1613" y="14277"/>
                    <a:pt x="0" y="16939"/>
                    <a:pt x="646" y="19318"/>
                  </a:cubicBezTo>
                  <a:lnTo>
                    <a:pt x="726" y="19238"/>
                  </a:lnTo>
                  <a:cubicBezTo>
                    <a:pt x="5122" y="17302"/>
                    <a:pt x="9397" y="14922"/>
                    <a:pt x="13027" y="11777"/>
                  </a:cubicBezTo>
                  <a:cubicBezTo>
                    <a:pt x="16656" y="8591"/>
                    <a:pt x="19600" y="4517"/>
                    <a:pt x="207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 rot="-6495022">
              <a:off x="3604079" y="3882601"/>
              <a:ext cx="1412838" cy="359631"/>
            </a:xfrm>
            <a:custGeom>
              <a:avLst/>
              <a:gdLst/>
              <a:ahLst/>
              <a:cxnLst/>
              <a:rect l="l" t="t" r="r" b="b"/>
              <a:pathLst>
                <a:path w="41419" h="10543" extrusionOk="0">
                  <a:moveTo>
                    <a:pt x="18469" y="1"/>
                  </a:moveTo>
                  <a:cubicBezTo>
                    <a:pt x="12280" y="1"/>
                    <a:pt x="4717" y="2412"/>
                    <a:pt x="1" y="5503"/>
                  </a:cubicBezTo>
                  <a:cubicBezTo>
                    <a:pt x="3469" y="7923"/>
                    <a:pt x="7865" y="8891"/>
                    <a:pt x="12180" y="9536"/>
                  </a:cubicBezTo>
                  <a:cubicBezTo>
                    <a:pt x="16798" y="10211"/>
                    <a:pt x="21453" y="10543"/>
                    <a:pt x="26107" y="10543"/>
                  </a:cubicBezTo>
                  <a:cubicBezTo>
                    <a:pt x="28403" y="10543"/>
                    <a:pt x="30699" y="10462"/>
                    <a:pt x="32990" y="10302"/>
                  </a:cubicBezTo>
                  <a:cubicBezTo>
                    <a:pt x="35853" y="10101"/>
                    <a:pt x="38838" y="9738"/>
                    <a:pt x="41419" y="8326"/>
                  </a:cubicBezTo>
                  <a:cubicBezTo>
                    <a:pt x="41419" y="7963"/>
                    <a:pt x="41015" y="7721"/>
                    <a:pt x="40693" y="7600"/>
                  </a:cubicBezTo>
                  <a:lnTo>
                    <a:pt x="28150" y="2438"/>
                  </a:lnTo>
                  <a:cubicBezTo>
                    <a:pt x="26497" y="1712"/>
                    <a:pt x="24803" y="1067"/>
                    <a:pt x="23029" y="543"/>
                  </a:cubicBezTo>
                  <a:cubicBezTo>
                    <a:pt x="21658" y="171"/>
                    <a:pt x="20112" y="1"/>
                    <a:pt x="184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 rot="-6495022">
              <a:off x="4385102" y="4261007"/>
              <a:ext cx="796523" cy="577224"/>
            </a:xfrm>
            <a:custGeom>
              <a:avLst/>
              <a:gdLst/>
              <a:ahLst/>
              <a:cxnLst/>
              <a:rect l="l" t="t" r="r" b="b"/>
              <a:pathLst>
                <a:path w="23351" h="16922" extrusionOk="0">
                  <a:moveTo>
                    <a:pt x="81" y="0"/>
                  </a:moveTo>
                  <a:cubicBezTo>
                    <a:pt x="0" y="4719"/>
                    <a:pt x="2823" y="8953"/>
                    <a:pt x="6655" y="11615"/>
                  </a:cubicBezTo>
                  <a:cubicBezTo>
                    <a:pt x="10446" y="14236"/>
                    <a:pt x="15124" y="15567"/>
                    <a:pt x="19762" y="16616"/>
                  </a:cubicBezTo>
                  <a:cubicBezTo>
                    <a:pt x="20501" y="16769"/>
                    <a:pt x="21257" y="16922"/>
                    <a:pt x="22019" y="16922"/>
                  </a:cubicBezTo>
                  <a:cubicBezTo>
                    <a:pt x="22461" y="16922"/>
                    <a:pt x="22906" y="16870"/>
                    <a:pt x="23351" y="16737"/>
                  </a:cubicBezTo>
                  <a:cubicBezTo>
                    <a:pt x="19842" y="13631"/>
                    <a:pt x="16576" y="10365"/>
                    <a:pt x="13511" y="6897"/>
                  </a:cubicBezTo>
                  <a:cubicBezTo>
                    <a:pt x="10405" y="3428"/>
                    <a:pt x="4840" y="1008"/>
                    <a:pt x="1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-6495022">
              <a:off x="4329475" y="5043464"/>
              <a:ext cx="345339" cy="515893"/>
            </a:xfrm>
            <a:custGeom>
              <a:avLst/>
              <a:gdLst/>
              <a:ahLst/>
              <a:cxnLst/>
              <a:rect l="l" t="t" r="r" b="b"/>
              <a:pathLst>
                <a:path w="10124" h="15124" extrusionOk="0">
                  <a:moveTo>
                    <a:pt x="9881" y="0"/>
                  </a:moveTo>
                  <a:lnTo>
                    <a:pt x="9881" y="0"/>
                  </a:lnTo>
                  <a:cubicBezTo>
                    <a:pt x="6050" y="3186"/>
                    <a:pt x="2985" y="7179"/>
                    <a:pt x="969" y="11696"/>
                  </a:cubicBezTo>
                  <a:cubicBezTo>
                    <a:pt x="444" y="12825"/>
                    <a:pt x="1" y="14156"/>
                    <a:pt x="646" y="15124"/>
                  </a:cubicBezTo>
                  <a:cubicBezTo>
                    <a:pt x="3227" y="13511"/>
                    <a:pt x="5405" y="10688"/>
                    <a:pt x="7179" y="8268"/>
                  </a:cubicBezTo>
                  <a:cubicBezTo>
                    <a:pt x="8994" y="5808"/>
                    <a:pt x="10123" y="2864"/>
                    <a:pt x="98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6495022">
              <a:off x="4813019" y="4963338"/>
              <a:ext cx="359085" cy="468615"/>
            </a:xfrm>
            <a:custGeom>
              <a:avLst/>
              <a:gdLst/>
              <a:ahLst/>
              <a:cxnLst/>
              <a:rect l="l" t="t" r="r" b="b"/>
              <a:pathLst>
                <a:path w="10527" h="13738" extrusionOk="0">
                  <a:moveTo>
                    <a:pt x="1612" y="1"/>
                  </a:moveTo>
                  <a:cubicBezTo>
                    <a:pt x="1196" y="1"/>
                    <a:pt x="752" y="81"/>
                    <a:pt x="283" y="267"/>
                  </a:cubicBezTo>
                  <a:lnTo>
                    <a:pt x="243" y="267"/>
                  </a:lnTo>
                  <a:cubicBezTo>
                    <a:pt x="1" y="3332"/>
                    <a:pt x="969" y="6397"/>
                    <a:pt x="2985" y="8777"/>
                  </a:cubicBezTo>
                  <a:cubicBezTo>
                    <a:pt x="5002" y="11076"/>
                    <a:pt x="7623" y="12810"/>
                    <a:pt x="10527" y="13737"/>
                  </a:cubicBezTo>
                  <a:cubicBezTo>
                    <a:pt x="9518" y="10995"/>
                    <a:pt x="8389" y="8293"/>
                    <a:pt x="7220" y="5591"/>
                  </a:cubicBezTo>
                  <a:cubicBezTo>
                    <a:pt x="6776" y="4502"/>
                    <a:pt x="6211" y="3453"/>
                    <a:pt x="5486" y="2485"/>
                  </a:cubicBezTo>
                  <a:cubicBezTo>
                    <a:pt x="4762" y="1565"/>
                    <a:pt x="3449" y="1"/>
                    <a:pt x="16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3"/>
          <p:cNvGrpSpPr/>
          <p:nvPr/>
        </p:nvGrpSpPr>
        <p:grpSpPr>
          <a:xfrm rot="-5726678" flipH="1">
            <a:off x="439819" y="1289915"/>
            <a:ext cx="4752002" cy="1529418"/>
            <a:chOff x="2408692" y="-569353"/>
            <a:chExt cx="3769974" cy="2558659"/>
          </a:xfrm>
        </p:grpSpPr>
        <p:sp>
          <p:nvSpPr>
            <p:cNvPr id="103" name="Google Shape;103;p3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" name="Google Shape;108;p3"/>
          <p:cNvGrpSpPr/>
          <p:nvPr/>
        </p:nvGrpSpPr>
        <p:grpSpPr>
          <a:xfrm>
            <a:off x="5680986" y="5096432"/>
            <a:ext cx="3147395" cy="9906469"/>
            <a:chOff x="6132853" y="1390870"/>
            <a:chExt cx="3806719" cy="4765704"/>
          </a:xfrm>
        </p:grpSpPr>
        <p:sp>
          <p:nvSpPr>
            <p:cNvPr id="109" name="Google Shape;109;p3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Google Shape;133;p3"/>
          <p:cNvSpPr/>
          <p:nvPr/>
        </p:nvSpPr>
        <p:spPr>
          <a:xfrm rot="-8142688">
            <a:off x="1866874" y="1246690"/>
            <a:ext cx="14839" cy="35119"/>
          </a:xfrm>
          <a:custGeom>
            <a:avLst/>
            <a:gdLst/>
            <a:ahLst/>
            <a:cxnLst/>
            <a:rect l="l" t="t" r="r" b="b"/>
            <a:pathLst>
              <a:path w="404" h="525" extrusionOk="0">
                <a:moveTo>
                  <a:pt x="121" y="0"/>
                </a:moveTo>
                <a:lnTo>
                  <a:pt x="0" y="162"/>
                </a:lnTo>
                <a:cubicBezTo>
                  <a:pt x="0" y="202"/>
                  <a:pt x="0" y="202"/>
                  <a:pt x="0" y="242"/>
                </a:cubicBezTo>
                <a:cubicBezTo>
                  <a:pt x="0" y="323"/>
                  <a:pt x="0" y="363"/>
                  <a:pt x="0" y="404"/>
                </a:cubicBezTo>
                <a:lnTo>
                  <a:pt x="162" y="525"/>
                </a:lnTo>
                <a:cubicBezTo>
                  <a:pt x="242" y="525"/>
                  <a:pt x="323" y="444"/>
                  <a:pt x="363" y="363"/>
                </a:cubicBezTo>
                <a:cubicBezTo>
                  <a:pt x="404" y="283"/>
                  <a:pt x="404" y="202"/>
                  <a:pt x="363" y="162"/>
                </a:cubicBezTo>
                <a:cubicBezTo>
                  <a:pt x="323" y="41"/>
                  <a:pt x="242" y="0"/>
                  <a:pt x="12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"/>
          <p:cNvSpPr/>
          <p:nvPr/>
        </p:nvSpPr>
        <p:spPr>
          <a:xfrm rot="-8142688">
            <a:off x="1409538" y="3571158"/>
            <a:ext cx="29641" cy="32443"/>
          </a:xfrm>
          <a:custGeom>
            <a:avLst/>
            <a:gdLst/>
            <a:ahLst/>
            <a:cxnLst/>
            <a:rect l="l" t="t" r="r" b="b"/>
            <a:pathLst>
              <a:path w="807" h="485" extrusionOk="0">
                <a:moveTo>
                  <a:pt x="283" y="0"/>
                </a:moveTo>
                <a:cubicBezTo>
                  <a:pt x="202" y="0"/>
                  <a:pt x="81" y="40"/>
                  <a:pt x="0" y="121"/>
                </a:cubicBezTo>
                <a:lnTo>
                  <a:pt x="81" y="363"/>
                </a:lnTo>
                <a:cubicBezTo>
                  <a:pt x="283" y="363"/>
                  <a:pt x="484" y="403"/>
                  <a:pt x="646" y="484"/>
                </a:cubicBezTo>
                <a:lnTo>
                  <a:pt x="807" y="282"/>
                </a:lnTo>
                <a:cubicBezTo>
                  <a:pt x="686" y="121"/>
                  <a:pt x="484" y="0"/>
                  <a:pt x="2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"/>
          <p:cNvSpPr/>
          <p:nvPr/>
        </p:nvSpPr>
        <p:spPr>
          <a:xfrm rot="-8142688">
            <a:off x="1219091" y="3917350"/>
            <a:ext cx="14839" cy="22743"/>
          </a:xfrm>
          <a:custGeom>
            <a:avLst/>
            <a:gdLst/>
            <a:ahLst/>
            <a:cxnLst/>
            <a:rect l="l" t="t" r="r" b="b"/>
            <a:pathLst>
              <a:path w="404" h="340" extrusionOk="0">
                <a:moveTo>
                  <a:pt x="266" y="1"/>
                </a:moveTo>
                <a:cubicBezTo>
                  <a:pt x="245" y="1"/>
                  <a:pt x="223" y="6"/>
                  <a:pt x="202" y="17"/>
                </a:cubicBezTo>
                <a:cubicBezTo>
                  <a:pt x="121" y="17"/>
                  <a:pt x="40" y="97"/>
                  <a:pt x="0" y="178"/>
                </a:cubicBezTo>
                <a:cubicBezTo>
                  <a:pt x="0" y="218"/>
                  <a:pt x="0" y="299"/>
                  <a:pt x="0" y="339"/>
                </a:cubicBezTo>
                <a:lnTo>
                  <a:pt x="161" y="299"/>
                </a:lnTo>
                <a:lnTo>
                  <a:pt x="161" y="339"/>
                </a:lnTo>
                <a:cubicBezTo>
                  <a:pt x="161" y="339"/>
                  <a:pt x="282" y="218"/>
                  <a:pt x="282" y="218"/>
                </a:cubicBezTo>
                <a:lnTo>
                  <a:pt x="282" y="178"/>
                </a:lnTo>
                <a:lnTo>
                  <a:pt x="403" y="97"/>
                </a:lnTo>
                <a:cubicBezTo>
                  <a:pt x="374" y="38"/>
                  <a:pt x="323" y="1"/>
                  <a:pt x="2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136;p3"/>
          <p:cNvGrpSpPr/>
          <p:nvPr/>
        </p:nvGrpSpPr>
        <p:grpSpPr>
          <a:xfrm rot="-1717843">
            <a:off x="4705864" y="8924631"/>
            <a:ext cx="1216287" cy="4247113"/>
            <a:chOff x="3774651" y="3335219"/>
            <a:chExt cx="1496659" cy="2317501"/>
          </a:xfrm>
        </p:grpSpPr>
        <p:sp>
          <p:nvSpPr>
            <p:cNvPr id="137" name="Google Shape;137;p3"/>
            <p:cNvSpPr/>
            <p:nvPr/>
          </p:nvSpPr>
          <p:spPr>
            <a:xfrm rot="-6495022">
              <a:off x="3931979" y="4877370"/>
              <a:ext cx="1463322" cy="122594"/>
            </a:xfrm>
            <a:custGeom>
              <a:avLst/>
              <a:gdLst/>
              <a:ahLst/>
              <a:cxnLst/>
              <a:rect l="l" t="t" r="r" b="b"/>
              <a:pathLst>
                <a:path w="42899" h="3594" extrusionOk="0">
                  <a:moveTo>
                    <a:pt x="23678" y="1"/>
                  </a:moveTo>
                  <a:cubicBezTo>
                    <a:pt x="21774" y="1"/>
                    <a:pt x="19864" y="63"/>
                    <a:pt x="17935" y="201"/>
                  </a:cubicBezTo>
                  <a:cubicBezTo>
                    <a:pt x="12288" y="604"/>
                    <a:pt x="6642" y="1572"/>
                    <a:pt x="1158" y="3064"/>
                  </a:cubicBezTo>
                  <a:lnTo>
                    <a:pt x="149" y="3347"/>
                  </a:lnTo>
                  <a:cubicBezTo>
                    <a:pt x="0" y="3384"/>
                    <a:pt x="23" y="3593"/>
                    <a:pt x="123" y="3593"/>
                  </a:cubicBezTo>
                  <a:cubicBezTo>
                    <a:pt x="131" y="3593"/>
                    <a:pt x="140" y="3592"/>
                    <a:pt x="149" y="3589"/>
                  </a:cubicBezTo>
                  <a:lnTo>
                    <a:pt x="190" y="3589"/>
                  </a:lnTo>
                  <a:cubicBezTo>
                    <a:pt x="2892" y="2782"/>
                    <a:pt x="5675" y="2137"/>
                    <a:pt x="8498" y="1612"/>
                  </a:cubicBezTo>
                  <a:cubicBezTo>
                    <a:pt x="11240" y="1128"/>
                    <a:pt x="14023" y="725"/>
                    <a:pt x="16846" y="524"/>
                  </a:cubicBezTo>
                  <a:cubicBezTo>
                    <a:pt x="19177" y="321"/>
                    <a:pt x="21536" y="231"/>
                    <a:pt x="23900" y="231"/>
                  </a:cubicBezTo>
                  <a:cubicBezTo>
                    <a:pt x="24358" y="231"/>
                    <a:pt x="24816" y="235"/>
                    <a:pt x="25274" y="241"/>
                  </a:cubicBezTo>
                  <a:cubicBezTo>
                    <a:pt x="28057" y="282"/>
                    <a:pt x="30799" y="483"/>
                    <a:pt x="33542" y="846"/>
                  </a:cubicBezTo>
                  <a:cubicBezTo>
                    <a:pt x="36284" y="1169"/>
                    <a:pt x="39027" y="1653"/>
                    <a:pt x="41688" y="2298"/>
                  </a:cubicBezTo>
                  <a:lnTo>
                    <a:pt x="42656" y="2540"/>
                  </a:lnTo>
                  <a:cubicBezTo>
                    <a:pt x="42818" y="2540"/>
                    <a:pt x="42898" y="2338"/>
                    <a:pt x="42777" y="2298"/>
                  </a:cubicBezTo>
                  <a:cubicBezTo>
                    <a:pt x="40075" y="1653"/>
                    <a:pt x="37373" y="1128"/>
                    <a:pt x="34671" y="766"/>
                  </a:cubicBezTo>
                  <a:cubicBezTo>
                    <a:pt x="31888" y="362"/>
                    <a:pt x="29106" y="120"/>
                    <a:pt x="26323" y="40"/>
                  </a:cubicBezTo>
                  <a:cubicBezTo>
                    <a:pt x="25442" y="14"/>
                    <a:pt x="24561" y="1"/>
                    <a:pt x="23678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 rot="-6495022">
              <a:off x="3844267" y="4433258"/>
              <a:ext cx="708483" cy="658988"/>
            </a:xfrm>
            <a:custGeom>
              <a:avLst/>
              <a:gdLst/>
              <a:ahLst/>
              <a:cxnLst/>
              <a:rect l="l" t="t" r="r" b="b"/>
              <a:pathLst>
                <a:path w="20770" h="19319" extrusionOk="0">
                  <a:moveTo>
                    <a:pt x="20770" y="1"/>
                  </a:moveTo>
                  <a:lnTo>
                    <a:pt x="20770" y="1"/>
                  </a:lnTo>
                  <a:cubicBezTo>
                    <a:pt x="19399" y="485"/>
                    <a:pt x="18148" y="1170"/>
                    <a:pt x="17059" y="2098"/>
                  </a:cubicBezTo>
                  <a:lnTo>
                    <a:pt x="8873" y="8026"/>
                  </a:lnTo>
                  <a:cubicBezTo>
                    <a:pt x="6977" y="9357"/>
                    <a:pt x="5162" y="10809"/>
                    <a:pt x="3509" y="12382"/>
                  </a:cubicBezTo>
                  <a:cubicBezTo>
                    <a:pt x="1613" y="14277"/>
                    <a:pt x="0" y="16939"/>
                    <a:pt x="646" y="19318"/>
                  </a:cubicBezTo>
                  <a:lnTo>
                    <a:pt x="726" y="19238"/>
                  </a:lnTo>
                  <a:cubicBezTo>
                    <a:pt x="5122" y="17302"/>
                    <a:pt x="9397" y="14922"/>
                    <a:pt x="13027" y="11777"/>
                  </a:cubicBezTo>
                  <a:cubicBezTo>
                    <a:pt x="16656" y="8591"/>
                    <a:pt x="19600" y="4517"/>
                    <a:pt x="20770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 rot="-6495022">
              <a:off x="3604079" y="3882601"/>
              <a:ext cx="1412838" cy="359631"/>
            </a:xfrm>
            <a:custGeom>
              <a:avLst/>
              <a:gdLst/>
              <a:ahLst/>
              <a:cxnLst/>
              <a:rect l="l" t="t" r="r" b="b"/>
              <a:pathLst>
                <a:path w="41419" h="10543" extrusionOk="0">
                  <a:moveTo>
                    <a:pt x="18469" y="1"/>
                  </a:moveTo>
                  <a:cubicBezTo>
                    <a:pt x="12280" y="1"/>
                    <a:pt x="4717" y="2412"/>
                    <a:pt x="1" y="5503"/>
                  </a:cubicBezTo>
                  <a:cubicBezTo>
                    <a:pt x="3469" y="7923"/>
                    <a:pt x="7865" y="8891"/>
                    <a:pt x="12180" y="9536"/>
                  </a:cubicBezTo>
                  <a:cubicBezTo>
                    <a:pt x="16798" y="10211"/>
                    <a:pt x="21453" y="10543"/>
                    <a:pt x="26107" y="10543"/>
                  </a:cubicBezTo>
                  <a:cubicBezTo>
                    <a:pt x="28403" y="10543"/>
                    <a:pt x="30699" y="10462"/>
                    <a:pt x="32990" y="10302"/>
                  </a:cubicBezTo>
                  <a:cubicBezTo>
                    <a:pt x="35853" y="10101"/>
                    <a:pt x="38838" y="9738"/>
                    <a:pt x="41419" y="8326"/>
                  </a:cubicBezTo>
                  <a:cubicBezTo>
                    <a:pt x="41419" y="7963"/>
                    <a:pt x="41015" y="7721"/>
                    <a:pt x="40693" y="7600"/>
                  </a:cubicBezTo>
                  <a:lnTo>
                    <a:pt x="28150" y="2438"/>
                  </a:lnTo>
                  <a:cubicBezTo>
                    <a:pt x="26497" y="1712"/>
                    <a:pt x="24803" y="1067"/>
                    <a:pt x="23029" y="543"/>
                  </a:cubicBezTo>
                  <a:cubicBezTo>
                    <a:pt x="21658" y="171"/>
                    <a:pt x="20112" y="1"/>
                    <a:pt x="18469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 rot="-6495022">
              <a:off x="4385102" y="4261007"/>
              <a:ext cx="796523" cy="577224"/>
            </a:xfrm>
            <a:custGeom>
              <a:avLst/>
              <a:gdLst/>
              <a:ahLst/>
              <a:cxnLst/>
              <a:rect l="l" t="t" r="r" b="b"/>
              <a:pathLst>
                <a:path w="23351" h="16922" extrusionOk="0">
                  <a:moveTo>
                    <a:pt x="81" y="0"/>
                  </a:moveTo>
                  <a:cubicBezTo>
                    <a:pt x="0" y="4719"/>
                    <a:pt x="2823" y="8953"/>
                    <a:pt x="6655" y="11615"/>
                  </a:cubicBezTo>
                  <a:cubicBezTo>
                    <a:pt x="10446" y="14236"/>
                    <a:pt x="15124" y="15567"/>
                    <a:pt x="19762" y="16616"/>
                  </a:cubicBezTo>
                  <a:cubicBezTo>
                    <a:pt x="20501" y="16769"/>
                    <a:pt x="21257" y="16922"/>
                    <a:pt x="22019" y="16922"/>
                  </a:cubicBezTo>
                  <a:cubicBezTo>
                    <a:pt x="22461" y="16922"/>
                    <a:pt x="22906" y="16870"/>
                    <a:pt x="23351" y="16737"/>
                  </a:cubicBezTo>
                  <a:cubicBezTo>
                    <a:pt x="19842" y="13631"/>
                    <a:pt x="16576" y="10365"/>
                    <a:pt x="13511" y="6897"/>
                  </a:cubicBezTo>
                  <a:cubicBezTo>
                    <a:pt x="10405" y="3428"/>
                    <a:pt x="4840" y="1008"/>
                    <a:pt x="162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 rot="-6495022">
              <a:off x="4329475" y="5043464"/>
              <a:ext cx="345339" cy="515893"/>
            </a:xfrm>
            <a:custGeom>
              <a:avLst/>
              <a:gdLst/>
              <a:ahLst/>
              <a:cxnLst/>
              <a:rect l="l" t="t" r="r" b="b"/>
              <a:pathLst>
                <a:path w="10124" h="15124" extrusionOk="0">
                  <a:moveTo>
                    <a:pt x="9881" y="0"/>
                  </a:moveTo>
                  <a:lnTo>
                    <a:pt x="9881" y="0"/>
                  </a:lnTo>
                  <a:cubicBezTo>
                    <a:pt x="6050" y="3186"/>
                    <a:pt x="2985" y="7179"/>
                    <a:pt x="969" y="11696"/>
                  </a:cubicBezTo>
                  <a:cubicBezTo>
                    <a:pt x="444" y="12825"/>
                    <a:pt x="1" y="14156"/>
                    <a:pt x="646" y="15124"/>
                  </a:cubicBezTo>
                  <a:cubicBezTo>
                    <a:pt x="3227" y="13511"/>
                    <a:pt x="5405" y="10688"/>
                    <a:pt x="7179" y="8268"/>
                  </a:cubicBezTo>
                  <a:cubicBezTo>
                    <a:pt x="8994" y="5808"/>
                    <a:pt x="10123" y="2864"/>
                    <a:pt x="9881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 rot="-6495022">
              <a:off x="4813019" y="4963338"/>
              <a:ext cx="359085" cy="468615"/>
            </a:xfrm>
            <a:custGeom>
              <a:avLst/>
              <a:gdLst/>
              <a:ahLst/>
              <a:cxnLst/>
              <a:rect l="l" t="t" r="r" b="b"/>
              <a:pathLst>
                <a:path w="10527" h="13738" extrusionOk="0">
                  <a:moveTo>
                    <a:pt x="1612" y="1"/>
                  </a:moveTo>
                  <a:cubicBezTo>
                    <a:pt x="1196" y="1"/>
                    <a:pt x="752" y="81"/>
                    <a:pt x="283" y="267"/>
                  </a:cubicBezTo>
                  <a:lnTo>
                    <a:pt x="243" y="267"/>
                  </a:lnTo>
                  <a:cubicBezTo>
                    <a:pt x="1" y="3332"/>
                    <a:pt x="969" y="6397"/>
                    <a:pt x="2985" y="8777"/>
                  </a:cubicBezTo>
                  <a:cubicBezTo>
                    <a:pt x="5002" y="11076"/>
                    <a:pt x="7623" y="12810"/>
                    <a:pt x="10527" y="13737"/>
                  </a:cubicBezTo>
                  <a:cubicBezTo>
                    <a:pt x="9518" y="10995"/>
                    <a:pt x="8389" y="8293"/>
                    <a:pt x="7220" y="5591"/>
                  </a:cubicBezTo>
                  <a:cubicBezTo>
                    <a:pt x="6776" y="4502"/>
                    <a:pt x="6211" y="3453"/>
                    <a:pt x="5486" y="2485"/>
                  </a:cubicBezTo>
                  <a:cubicBezTo>
                    <a:pt x="4762" y="1565"/>
                    <a:pt x="3449" y="1"/>
                    <a:pt x="1612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;p3"/>
          <p:cNvGrpSpPr/>
          <p:nvPr/>
        </p:nvGrpSpPr>
        <p:grpSpPr>
          <a:xfrm>
            <a:off x="4471934" y="-1575156"/>
            <a:ext cx="3157718" cy="6573085"/>
            <a:chOff x="5408726" y="-757760"/>
            <a:chExt cx="3819204" cy="3162113"/>
          </a:xfrm>
        </p:grpSpPr>
        <p:sp>
          <p:nvSpPr>
            <p:cNvPr id="144" name="Google Shape;144;p3"/>
            <p:cNvSpPr/>
            <p:nvPr/>
          </p:nvSpPr>
          <p:spPr>
            <a:xfrm rot="-8862877">
              <a:off x="7383307" y="-580692"/>
              <a:ext cx="1336874" cy="2119307"/>
            </a:xfrm>
            <a:custGeom>
              <a:avLst/>
              <a:gdLst/>
              <a:ahLst/>
              <a:cxnLst/>
              <a:rect l="l" t="t" r="r" b="b"/>
              <a:pathLst>
                <a:path w="41716" h="66092" extrusionOk="0">
                  <a:moveTo>
                    <a:pt x="41443" y="0"/>
                  </a:moveTo>
                  <a:cubicBezTo>
                    <a:pt x="41399" y="0"/>
                    <a:pt x="41353" y="19"/>
                    <a:pt x="41308" y="64"/>
                  </a:cubicBezTo>
                  <a:cubicBezTo>
                    <a:pt x="37557" y="3613"/>
                    <a:pt x="33968" y="7364"/>
                    <a:pt x="30580" y="11276"/>
                  </a:cubicBezTo>
                  <a:cubicBezTo>
                    <a:pt x="27192" y="15187"/>
                    <a:pt x="24006" y="19220"/>
                    <a:pt x="21022" y="23455"/>
                  </a:cubicBezTo>
                  <a:cubicBezTo>
                    <a:pt x="18078" y="27609"/>
                    <a:pt x="15336" y="31924"/>
                    <a:pt x="12835" y="36320"/>
                  </a:cubicBezTo>
                  <a:cubicBezTo>
                    <a:pt x="10335" y="40756"/>
                    <a:pt x="8036" y="45313"/>
                    <a:pt x="5979" y="49951"/>
                  </a:cubicBezTo>
                  <a:cubicBezTo>
                    <a:pt x="3963" y="54549"/>
                    <a:pt x="2148" y="59267"/>
                    <a:pt x="616" y="64066"/>
                  </a:cubicBezTo>
                  <a:cubicBezTo>
                    <a:pt x="454" y="64631"/>
                    <a:pt x="253" y="65236"/>
                    <a:pt x="51" y="65800"/>
                  </a:cubicBezTo>
                  <a:cubicBezTo>
                    <a:pt x="0" y="65978"/>
                    <a:pt x="141" y="66092"/>
                    <a:pt x="272" y="66092"/>
                  </a:cubicBezTo>
                  <a:cubicBezTo>
                    <a:pt x="350" y="66092"/>
                    <a:pt x="424" y="66052"/>
                    <a:pt x="454" y="65962"/>
                  </a:cubicBezTo>
                  <a:cubicBezTo>
                    <a:pt x="1946" y="61163"/>
                    <a:pt x="3640" y="56444"/>
                    <a:pt x="5616" y="51847"/>
                  </a:cubicBezTo>
                  <a:cubicBezTo>
                    <a:pt x="7593" y="47209"/>
                    <a:pt x="9770" y="42692"/>
                    <a:pt x="12230" y="38296"/>
                  </a:cubicBezTo>
                  <a:cubicBezTo>
                    <a:pt x="14690" y="33819"/>
                    <a:pt x="17352" y="29464"/>
                    <a:pt x="20296" y="25229"/>
                  </a:cubicBezTo>
                  <a:cubicBezTo>
                    <a:pt x="23200" y="20995"/>
                    <a:pt x="26305" y="16922"/>
                    <a:pt x="29612" y="13010"/>
                  </a:cubicBezTo>
                  <a:cubicBezTo>
                    <a:pt x="32919" y="9057"/>
                    <a:pt x="36468" y="5307"/>
                    <a:pt x="40178" y="1677"/>
                  </a:cubicBezTo>
                  <a:cubicBezTo>
                    <a:pt x="40662" y="1234"/>
                    <a:pt x="41106" y="790"/>
                    <a:pt x="41590" y="387"/>
                  </a:cubicBezTo>
                  <a:cubicBezTo>
                    <a:pt x="41715" y="230"/>
                    <a:pt x="41597" y="0"/>
                    <a:pt x="414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 rot="-8862877">
              <a:off x="7690931" y="569134"/>
              <a:ext cx="442057" cy="1440662"/>
            </a:xfrm>
            <a:custGeom>
              <a:avLst/>
              <a:gdLst/>
              <a:ahLst/>
              <a:cxnLst/>
              <a:rect l="l" t="t" r="r" b="b"/>
              <a:pathLst>
                <a:path w="13794" h="44928" extrusionOk="0">
                  <a:moveTo>
                    <a:pt x="687" y="0"/>
                  </a:moveTo>
                  <a:cubicBezTo>
                    <a:pt x="1" y="2380"/>
                    <a:pt x="203" y="4800"/>
                    <a:pt x="404" y="7179"/>
                  </a:cubicBezTo>
                  <a:cubicBezTo>
                    <a:pt x="888" y="12825"/>
                    <a:pt x="1412" y="18431"/>
                    <a:pt x="1937" y="24077"/>
                  </a:cubicBezTo>
                  <a:cubicBezTo>
                    <a:pt x="2259" y="27908"/>
                    <a:pt x="2622" y="31780"/>
                    <a:pt x="3671" y="35490"/>
                  </a:cubicBezTo>
                  <a:cubicBezTo>
                    <a:pt x="4881" y="39765"/>
                    <a:pt x="7583" y="44120"/>
                    <a:pt x="12180" y="44927"/>
                  </a:cubicBezTo>
                  <a:lnTo>
                    <a:pt x="12140" y="44766"/>
                  </a:lnTo>
                  <a:cubicBezTo>
                    <a:pt x="13350" y="36619"/>
                    <a:pt x="13793" y="28352"/>
                    <a:pt x="12261" y="20488"/>
                  </a:cubicBezTo>
                  <a:cubicBezTo>
                    <a:pt x="10688" y="12623"/>
                    <a:pt x="6938" y="5082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 rot="-8862877">
              <a:off x="5839609" y="209075"/>
              <a:ext cx="1499224" cy="1961446"/>
            </a:xfrm>
            <a:custGeom>
              <a:avLst/>
              <a:gdLst/>
              <a:ahLst/>
              <a:cxnLst/>
              <a:rect l="l" t="t" r="r" b="b"/>
              <a:pathLst>
                <a:path w="46782" h="61169" extrusionOk="0">
                  <a:moveTo>
                    <a:pt x="46325" y="0"/>
                  </a:moveTo>
                  <a:cubicBezTo>
                    <a:pt x="45820" y="0"/>
                    <a:pt x="45266" y="338"/>
                    <a:pt x="44806" y="675"/>
                  </a:cubicBezTo>
                  <a:lnTo>
                    <a:pt x="23754" y="15920"/>
                  </a:lnTo>
                  <a:cubicBezTo>
                    <a:pt x="20891" y="17896"/>
                    <a:pt x="18108" y="20074"/>
                    <a:pt x="15487" y="22372"/>
                  </a:cubicBezTo>
                  <a:cubicBezTo>
                    <a:pt x="5969" y="31003"/>
                    <a:pt x="0" y="49110"/>
                    <a:pt x="403" y="61169"/>
                  </a:cubicBezTo>
                  <a:cubicBezTo>
                    <a:pt x="7864" y="57620"/>
                    <a:pt x="13873" y="51692"/>
                    <a:pt x="19277" y="45562"/>
                  </a:cubicBezTo>
                  <a:cubicBezTo>
                    <a:pt x="27747" y="35963"/>
                    <a:pt x="35207" y="25478"/>
                    <a:pt x="41539" y="14347"/>
                  </a:cubicBezTo>
                  <a:cubicBezTo>
                    <a:pt x="44080" y="9830"/>
                    <a:pt x="46500" y="5071"/>
                    <a:pt x="46782" y="111"/>
                  </a:cubicBezTo>
                  <a:cubicBezTo>
                    <a:pt x="46637" y="33"/>
                    <a:pt x="46483" y="0"/>
                    <a:pt x="463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 rot="-8862877">
              <a:off x="6543898" y="4873"/>
              <a:ext cx="1631066" cy="808256"/>
            </a:xfrm>
            <a:custGeom>
              <a:avLst/>
              <a:gdLst/>
              <a:ahLst/>
              <a:cxnLst/>
              <a:rect l="l" t="t" r="r" b="b"/>
              <a:pathLst>
                <a:path w="50896" h="25206" extrusionOk="0">
                  <a:moveTo>
                    <a:pt x="50896" y="0"/>
                  </a:moveTo>
                  <a:lnTo>
                    <a:pt x="50896" y="0"/>
                  </a:lnTo>
                  <a:cubicBezTo>
                    <a:pt x="42306" y="3025"/>
                    <a:pt x="33635" y="5646"/>
                    <a:pt x="24803" y="7784"/>
                  </a:cubicBezTo>
                  <a:cubicBezTo>
                    <a:pt x="16011" y="9921"/>
                    <a:pt x="6413" y="16616"/>
                    <a:pt x="0" y="23028"/>
                  </a:cubicBezTo>
                  <a:cubicBezTo>
                    <a:pt x="3192" y="24532"/>
                    <a:pt x="6744" y="25205"/>
                    <a:pt x="10391" y="25205"/>
                  </a:cubicBezTo>
                  <a:cubicBezTo>
                    <a:pt x="15547" y="25205"/>
                    <a:pt x="20895" y="23860"/>
                    <a:pt x="25690" y="21617"/>
                  </a:cubicBezTo>
                  <a:cubicBezTo>
                    <a:pt x="33836" y="17826"/>
                    <a:pt x="40692" y="11696"/>
                    <a:pt x="47105" y="5364"/>
                  </a:cubicBezTo>
                  <a:cubicBezTo>
                    <a:pt x="48678" y="3791"/>
                    <a:pt x="50331" y="2097"/>
                    <a:pt x="50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 rot="-8862877">
              <a:off x="8543788" y="305593"/>
              <a:ext cx="496312" cy="811431"/>
            </a:xfrm>
            <a:custGeom>
              <a:avLst/>
              <a:gdLst/>
              <a:ahLst/>
              <a:cxnLst/>
              <a:rect l="l" t="t" r="r" b="b"/>
              <a:pathLst>
                <a:path w="15487" h="25305" extrusionOk="0">
                  <a:moveTo>
                    <a:pt x="0" y="1"/>
                  </a:moveTo>
                  <a:lnTo>
                    <a:pt x="0" y="1"/>
                  </a:lnTo>
                  <a:cubicBezTo>
                    <a:pt x="1371" y="8187"/>
                    <a:pt x="4880" y="15890"/>
                    <a:pt x="10163" y="22262"/>
                  </a:cubicBezTo>
                  <a:cubicBezTo>
                    <a:pt x="11418" y="23783"/>
                    <a:pt x="13067" y="25304"/>
                    <a:pt x="15110" y="25304"/>
                  </a:cubicBezTo>
                  <a:cubicBezTo>
                    <a:pt x="15234" y="25304"/>
                    <a:pt x="15360" y="25298"/>
                    <a:pt x="15486" y="25287"/>
                  </a:cubicBezTo>
                  <a:cubicBezTo>
                    <a:pt x="15486" y="20165"/>
                    <a:pt x="12986" y="14761"/>
                    <a:pt x="10808" y="10204"/>
                  </a:cubicBezTo>
                  <a:cubicBezTo>
                    <a:pt x="8631" y="5687"/>
                    <a:pt x="4920" y="177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 rot="-8862877">
              <a:off x="7915650" y="-206795"/>
              <a:ext cx="1041721" cy="304082"/>
            </a:xfrm>
            <a:custGeom>
              <a:avLst/>
              <a:gdLst/>
              <a:ahLst/>
              <a:cxnLst/>
              <a:rect l="l" t="t" r="r" b="b"/>
              <a:pathLst>
                <a:path w="32506" h="9483" extrusionOk="0">
                  <a:moveTo>
                    <a:pt x="13758" y="0"/>
                  </a:moveTo>
                  <a:cubicBezTo>
                    <a:pt x="12132" y="0"/>
                    <a:pt x="10513" y="136"/>
                    <a:pt x="8913" y="393"/>
                  </a:cubicBezTo>
                  <a:cubicBezTo>
                    <a:pt x="6131" y="957"/>
                    <a:pt x="888" y="2087"/>
                    <a:pt x="1" y="6725"/>
                  </a:cubicBezTo>
                  <a:cubicBezTo>
                    <a:pt x="3227" y="8596"/>
                    <a:pt x="7056" y="9482"/>
                    <a:pt x="10971" y="9482"/>
                  </a:cubicBezTo>
                  <a:cubicBezTo>
                    <a:pt x="12879" y="9482"/>
                    <a:pt x="14807" y="9272"/>
                    <a:pt x="16697" y="8862"/>
                  </a:cubicBezTo>
                  <a:cubicBezTo>
                    <a:pt x="22464" y="7652"/>
                    <a:pt x="27868" y="4708"/>
                    <a:pt x="32506" y="1038"/>
                  </a:cubicBezTo>
                  <a:cubicBezTo>
                    <a:pt x="26940" y="595"/>
                    <a:pt x="21375" y="232"/>
                    <a:pt x="15769" y="70"/>
                  </a:cubicBezTo>
                  <a:cubicBezTo>
                    <a:pt x="15098" y="23"/>
                    <a:pt x="14428" y="0"/>
                    <a:pt x="137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 rot="-8862877">
              <a:off x="6110253" y="364212"/>
              <a:ext cx="1196284" cy="1569824"/>
            </a:xfrm>
            <a:custGeom>
              <a:avLst/>
              <a:gdLst/>
              <a:ahLst/>
              <a:cxnLst/>
              <a:rect l="l" t="t" r="r" b="b"/>
              <a:pathLst>
                <a:path w="37329" h="48956" extrusionOk="0">
                  <a:moveTo>
                    <a:pt x="571" y="48769"/>
                  </a:moveTo>
                  <a:cubicBezTo>
                    <a:pt x="568" y="48769"/>
                    <a:pt x="564" y="48771"/>
                    <a:pt x="558" y="48778"/>
                  </a:cubicBezTo>
                  <a:cubicBezTo>
                    <a:pt x="558" y="48799"/>
                    <a:pt x="561" y="48806"/>
                    <a:pt x="564" y="48806"/>
                  </a:cubicBezTo>
                  <a:cubicBezTo>
                    <a:pt x="572" y="48806"/>
                    <a:pt x="582" y="48769"/>
                    <a:pt x="571" y="48769"/>
                  </a:cubicBezTo>
                  <a:close/>
                  <a:moveTo>
                    <a:pt x="36932" y="1"/>
                  </a:moveTo>
                  <a:cubicBezTo>
                    <a:pt x="36878" y="1"/>
                    <a:pt x="36823" y="18"/>
                    <a:pt x="36773" y="60"/>
                  </a:cubicBezTo>
                  <a:cubicBezTo>
                    <a:pt x="32055" y="4214"/>
                    <a:pt x="27619" y="8650"/>
                    <a:pt x="23465" y="13369"/>
                  </a:cubicBezTo>
                  <a:cubicBezTo>
                    <a:pt x="19875" y="17482"/>
                    <a:pt x="16448" y="21757"/>
                    <a:pt x="13302" y="26234"/>
                  </a:cubicBezTo>
                  <a:cubicBezTo>
                    <a:pt x="10721" y="29783"/>
                    <a:pt x="8341" y="33493"/>
                    <a:pt x="6083" y="37284"/>
                  </a:cubicBezTo>
                  <a:cubicBezTo>
                    <a:pt x="4591" y="39865"/>
                    <a:pt x="3099" y="42486"/>
                    <a:pt x="1727" y="45188"/>
                  </a:cubicBezTo>
                  <a:cubicBezTo>
                    <a:pt x="1163" y="46277"/>
                    <a:pt x="558" y="47406"/>
                    <a:pt x="114" y="48576"/>
                  </a:cubicBezTo>
                  <a:lnTo>
                    <a:pt x="74" y="48657"/>
                  </a:lnTo>
                  <a:cubicBezTo>
                    <a:pt x="0" y="48829"/>
                    <a:pt x="151" y="48956"/>
                    <a:pt x="308" y="48956"/>
                  </a:cubicBezTo>
                  <a:cubicBezTo>
                    <a:pt x="408" y="48956"/>
                    <a:pt x="511" y="48904"/>
                    <a:pt x="558" y="48778"/>
                  </a:cubicBezTo>
                  <a:lnTo>
                    <a:pt x="639" y="48657"/>
                  </a:lnTo>
                  <a:cubicBezTo>
                    <a:pt x="719" y="48455"/>
                    <a:pt x="800" y="48294"/>
                    <a:pt x="881" y="48092"/>
                  </a:cubicBezTo>
                  <a:cubicBezTo>
                    <a:pt x="1203" y="47406"/>
                    <a:pt x="1526" y="46721"/>
                    <a:pt x="1889" y="46035"/>
                  </a:cubicBezTo>
                  <a:cubicBezTo>
                    <a:pt x="3139" y="43535"/>
                    <a:pt x="4470" y="41075"/>
                    <a:pt x="5922" y="38615"/>
                  </a:cubicBezTo>
                  <a:cubicBezTo>
                    <a:pt x="8019" y="34985"/>
                    <a:pt x="10318" y="31436"/>
                    <a:pt x="12737" y="27968"/>
                  </a:cubicBezTo>
                  <a:cubicBezTo>
                    <a:pt x="15762" y="23572"/>
                    <a:pt x="19029" y="19337"/>
                    <a:pt x="22537" y="15264"/>
                  </a:cubicBezTo>
                  <a:cubicBezTo>
                    <a:pt x="26530" y="10586"/>
                    <a:pt x="30805" y="6150"/>
                    <a:pt x="35362" y="1996"/>
                  </a:cubicBezTo>
                  <a:cubicBezTo>
                    <a:pt x="35926" y="1472"/>
                    <a:pt x="36531" y="947"/>
                    <a:pt x="37136" y="423"/>
                  </a:cubicBezTo>
                  <a:cubicBezTo>
                    <a:pt x="37328" y="263"/>
                    <a:pt x="37139" y="1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 rot="-8862877">
              <a:off x="7782147" y="723446"/>
              <a:ext cx="283809" cy="1220946"/>
            </a:xfrm>
            <a:custGeom>
              <a:avLst/>
              <a:gdLst/>
              <a:ahLst/>
              <a:cxnLst/>
              <a:rect l="l" t="t" r="r" b="b"/>
              <a:pathLst>
                <a:path w="8856" h="38076" extrusionOk="0">
                  <a:moveTo>
                    <a:pt x="346" y="1"/>
                  </a:moveTo>
                  <a:cubicBezTo>
                    <a:pt x="174" y="1"/>
                    <a:pt x="1" y="175"/>
                    <a:pt x="111" y="368"/>
                  </a:cubicBezTo>
                  <a:cubicBezTo>
                    <a:pt x="555" y="1296"/>
                    <a:pt x="918" y="2224"/>
                    <a:pt x="1200" y="3232"/>
                  </a:cubicBezTo>
                  <a:cubicBezTo>
                    <a:pt x="2168" y="6216"/>
                    <a:pt x="2854" y="9281"/>
                    <a:pt x="3337" y="12387"/>
                  </a:cubicBezTo>
                  <a:cubicBezTo>
                    <a:pt x="3741" y="14806"/>
                    <a:pt x="4023" y="17226"/>
                    <a:pt x="4225" y="19646"/>
                  </a:cubicBezTo>
                  <a:cubicBezTo>
                    <a:pt x="4467" y="22065"/>
                    <a:pt x="4668" y="24445"/>
                    <a:pt x="5031" y="26865"/>
                  </a:cubicBezTo>
                  <a:cubicBezTo>
                    <a:pt x="5394" y="29768"/>
                    <a:pt x="6080" y="32632"/>
                    <a:pt x="7048" y="35374"/>
                  </a:cubicBezTo>
                  <a:cubicBezTo>
                    <a:pt x="7290" y="36019"/>
                    <a:pt x="7572" y="36665"/>
                    <a:pt x="7895" y="37270"/>
                  </a:cubicBezTo>
                  <a:cubicBezTo>
                    <a:pt x="8016" y="37512"/>
                    <a:pt x="8177" y="37754"/>
                    <a:pt x="8338" y="37995"/>
                  </a:cubicBezTo>
                  <a:cubicBezTo>
                    <a:pt x="8385" y="38052"/>
                    <a:pt x="8441" y="38075"/>
                    <a:pt x="8496" y="38075"/>
                  </a:cubicBezTo>
                  <a:cubicBezTo>
                    <a:pt x="8678" y="38075"/>
                    <a:pt x="8856" y="37818"/>
                    <a:pt x="8701" y="37633"/>
                  </a:cubicBezTo>
                  <a:cubicBezTo>
                    <a:pt x="8690" y="37610"/>
                    <a:pt x="8685" y="37603"/>
                    <a:pt x="8683" y="37603"/>
                  </a:cubicBezTo>
                  <a:cubicBezTo>
                    <a:pt x="8679" y="37603"/>
                    <a:pt x="8683" y="37621"/>
                    <a:pt x="8679" y="37621"/>
                  </a:cubicBezTo>
                  <a:cubicBezTo>
                    <a:pt x="8677" y="37621"/>
                    <a:pt x="8672" y="37614"/>
                    <a:pt x="8661" y="37592"/>
                  </a:cubicBezTo>
                  <a:cubicBezTo>
                    <a:pt x="8621" y="37471"/>
                    <a:pt x="8500" y="37350"/>
                    <a:pt x="8459" y="37229"/>
                  </a:cubicBezTo>
                  <a:cubicBezTo>
                    <a:pt x="8177" y="36745"/>
                    <a:pt x="7895" y="36221"/>
                    <a:pt x="7693" y="35656"/>
                  </a:cubicBezTo>
                  <a:cubicBezTo>
                    <a:pt x="6765" y="33156"/>
                    <a:pt x="6080" y="30535"/>
                    <a:pt x="5677" y="27873"/>
                  </a:cubicBezTo>
                  <a:cubicBezTo>
                    <a:pt x="4870" y="23154"/>
                    <a:pt x="4709" y="18315"/>
                    <a:pt x="4023" y="13596"/>
                  </a:cubicBezTo>
                  <a:cubicBezTo>
                    <a:pt x="3539" y="10249"/>
                    <a:pt x="2854" y="6942"/>
                    <a:pt x="1886" y="3716"/>
                  </a:cubicBezTo>
                  <a:cubicBezTo>
                    <a:pt x="1644" y="2869"/>
                    <a:pt x="1321" y="2022"/>
                    <a:pt x="998" y="1215"/>
                  </a:cubicBezTo>
                  <a:cubicBezTo>
                    <a:pt x="877" y="852"/>
                    <a:pt x="716" y="489"/>
                    <a:pt x="555" y="167"/>
                  </a:cubicBezTo>
                  <a:lnTo>
                    <a:pt x="555" y="126"/>
                  </a:lnTo>
                  <a:cubicBezTo>
                    <a:pt x="504" y="38"/>
                    <a:pt x="425" y="1"/>
                    <a:pt x="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 rot="-8862877">
              <a:off x="6835627" y="156324"/>
              <a:ext cx="1270184" cy="524376"/>
            </a:xfrm>
            <a:custGeom>
              <a:avLst/>
              <a:gdLst/>
              <a:ahLst/>
              <a:cxnLst/>
              <a:rect l="l" t="t" r="r" b="b"/>
              <a:pathLst>
                <a:path w="39635" h="16353" extrusionOk="0">
                  <a:moveTo>
                    <a:pt x="39238" y="1"/>
                  </a:moveTo>
                  <a:cubicBezTo>
                    <a:pt x="39184" y="1"/>
                    <a:pt x="39129" y="18"/>
                    <a:pt x="39079" y="60"/>
                  </a:cubicBezTo>
                  <a:cubicBezTo>
                    <a:pt x="35571" y="2681"/>
                    <a:pt x="31860" y="5020"/>
                    <a:pt x="27989" y="7077"/>
                  </a:cubicBezTo>
                  <a:cubicBezTo>
                    <a:pt x="21980" y="10183"/>
                    <a:pt x="15608" y="12602"/>
                    <a:pt x="9034" y="14256"/>
                  </a:cubicBezTo>
                  <a:cubicBezTo>
                    <a:pt x="7018" y="14740"/>
                    <a:pt x="5001" y="15183"/>
                    <a:pt x="2945" y="15506"/>
                  </a:cubicBezTo>
                  <a:cubicBezTo>
                    <a:pt x="2340" y="15587"/>
                    <a:pt x="1735" y="15667"/>
                    <a:pt x="1130" y="15748"/>
                  </a:cubicBezTo>
                  <a:lnTo>
                    <a:pt x="847" y="15788"/>
                  </a:lnTo>
                  <a:lnTo>
                    <a:pt x="323" y="15788"/>
                  </a:lnTo>
                  <a:cubicBezTo>
                    <a:pt x="1" y="15829"/>
                    <a:pt x="1" y="16313"/>
                    <a:pt x="323" y="16313"/>
                  </a:cubicBezTo>
                  <a:lnTo>
                    <a:pt x="283" y="16353"/>
                  </a:lnTo>
                  <a:cubicBezTo>
                    <a:pt x="1009" y="16272"/>
                    <a:pt x="1735" y="16192"/>
                    <a:pt x="2461" y="16071"/>
                  </a:cubicBezTo>
                  <a:cubicBezTo>
                    <a:pt x="4396" y="15788"/>
                    <a:pt x="6332" y="15425"/>
                    <a:pt x="8228" y="14982"/>
                  </a:cubicBezTo>
                  <a:cubicBezTo>
                    <a:pt x="11131" y="14296"/>
                    <a:pt x="13954" y="13449"/>
                    <a:pt x="16737" y="12481"/>
                  </a:cubicBezTo>
                  <a:cubicBezTo>
                    <a:pt x="20246" y="11271"/>
                    <a:pt x="23633" y="9820"/>
                    <a:pt x="26940" y="8166"/>
                  </a:cubicBezTo>
                  <a:cubicBezTo>
                    <a:pt x="30852" y="6190"/>
                    <a:pt x="34562" y="3972"/>
                    <a:pt x="38071" y="1431"/>
                  </a:cubicBezTo>
                  <a:cubicBezTo>
                    <a:pt x="38555" y="1108"/>
                    <a:pt x="38999" y="746"/>
                    <a:pt x="39442" y="423"/>
                  </a:cubicBezTo>
                  <a:cubicBezTo>
                    <a:pt x="39634" y="263"/>
                    <a:pt x="39445" y="1"/>
                    <a:pt x="392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 rot="-8862877">
              <a:off x="8097980" y="-67933"/>
              <a:ext cx="759162" cy="110564"/>
            </a:xfrm>
            <a:custGeom>
              <a:avLst/>
              <a:gdLst/>
              <a:ahLst/>
              <a:cxnLst/>
              <a:rect l="l" t="t" r="r" b="b"/>
              <a:pathLst>
                <a:path w="23689" h="3448" extrusionOk="0">
                  <a:moveTo>
                    <a:pt x="23378" y="1"/>
                  </a:moveTo>
                  <a:cubicBezTo>
                    <a:pt x="23348" y="1"/>
                    <a:pt x="23315" y="7"/>
                    <a:pt x="23280" y="20"/>
                  </a:cubicBezTo>
                  <a:cubicBezTo>
                    <a:pt x="18723" y="1633"/>
                    <a:pt x="13964" y="2601"/>
                    <a:pt x="9124" y="2883"/>
                  </a:cubicBezTo>
                  <a:cubicBezTo>
                    <a:pt x="8489" y="2924"/>
                    <a:pt x="7854" y="2944"/>
                    <a:pt x="7219" y="2944"/>
                  </a:cubicBezTo>
                  <a:cubicBezTo>
                    <a:pt x="5316" y="2944"/>
                    <a:pt x="3418" y="2762"/>
                    <a:pt x="1542" y="2399"/>
                  </a:cubicBezTo>
                  <a:cubicBezTo>
                    <a:pt x="1180" y="2319"/>
                    <a:pt x="776" y="2198"/>
                    <a:pt x="413" y="2077"/>
                  </a:cubicBezTo>
                  <a:cubicBezTo>
                    <a:pt x="378" y="2064"/>
                    <a:pt x="345" y="2058"/>
                    <a:pt x="315" y="2058"/>
                  </a:cubicBezTo>
                  <a:cubicBezTo>
                    <a:pt x="69" y="2058"/>
                    <a:pt x="0" y="2457"/>
                    <a:pt x="252" y="2601"/>
                  </a:cubicBezTo>
                  <a:lnTo>
                    <a:pt x="292" y="2601"/>
                  </a:lnTo>
                  <a:cubicBezTo>
                    <a:pt x="1502" y="2964"/>
                    <a:pt x="2752" y="3206"/>
                    <a:pt x="4003" y="3287"/>
                  </a:cubicBezTo>
                  <a:cubicBezTo>
                    <a:pt x="5186" y="3394"/>
                    <a:pt x="6369" y="3448"/>
                    <a:pt x="7549" y="3448"/>
                  </a:cubicBezTo>
                  <a:cubicBezTo>
                    <a:pt x="9909" y="3448"/>
                    <a:pt x="12257" y="3233"/>
                    <a:pt x="14569" y="2803"/>
                  </a:cubicBezTo>
                  <a:cubicBezTo>
                    <a:pt x="17593" y="2278"/>
                    <a:pt x="20537" y="1512"/>
                    <a:pt x="23401" y="504"/>
                  </a:cubicBezTo>
                  <a:cubicBezTo>
                    <a:pt x="23688" y="396"/>
                    <a:pt x="23624" y="1"/>
                    <a:pt x="23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 rot="-8862877">
              <a:off x="8593371" y="371233"/>
              <a:ext cx="398954" cy="662292"/>
            </a:xfrm>
            <a:custGeom>
              <a:avLst/>
              <a:gdLst/>
              <a:ahLst/>
              <a:cxnLst/>
              <a:rect l="l" t="t" r="r" b="b"/>
              <a:pathLst>
                <a:path w="12449" h="20654" extrusionOk="0">
                  <a:moveTo>
                    <a:pt x="326" y="1"/>
                  </a:moveTo>
                  <a:cubicBezTo>
                    <a:pt x="163" y="1"/>
                    <a:pt x="0" y="175"/>
                    <a:pt x="83" y="369"/>
                  </a:cubicBezTo>
                  <a:cubicBezTo>
                    <a:pt x="2180" y="5047"/>
                    <a:pt x="4519" y="9604"/>
                    <a:pt x="7181" y="14040"/>
                  </a:cubicBezTo>
                  <a:cubicBezTo>
                    <a:pt x="8391" y="16057"/>
                    <a:pt x="9722" y="18033"/>
                    <a:pt x="11254" y="19848"/>
                  </a:cubicBezTo>
                  <a:cubicBezTo>
                    <a:pt x="11456" y="20090"/>
                    <a:pt x="11658" y="20331"/>
                    <a:pt x="11900" y="20573"/>
                  </a:cubicBezTo>
                  <a:cubicBezTo>
                    <a:pt x="11956" y="20630"/>
                    <a:pt x="12019" y="20653"/>
                    <a:pt x="12079" y="20653"/>
                  </a:cubicBezTo>
                  <a:cubicBezTo>
                    <a:pt x="12278" y="20653"/>
                    <a:pt x="12448" y="20396"/>
                    <a:pt x="12263" y="20211"/>
                  </a:cubicBezTo>
                  <a:cubicBezTo>
                    <a:pt x="11537" y="19485"/>
                    <a:pt x="10891" y="18678"/>
                    <a:pt x="10286" y="17831"/>
                  </a:cubicBezTo>
                  <a:cubicBezTo>
                    <a:pt x="8270" y="14968"/>
                    <a:pt x="6415" y="11983"/>
                    <a:pt x="4842" y="8878"/>
                  </a:cubicBezTo>
                  <a:cubicBezTo>
                    <a:pt x="3310" y="6015"/>
                    <a:pt x="1858" y="3071"/>
                    <a:pt x="527" y="127"/>
                  </a:cubicBezTo>
                  <a:cubicBezTo>
                    <a:pt x="476" y="38"/>
                    <a:pt x="401" y="1"/>
                    <a:pt x="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" name="Google Shape;155;p3"/>
          <p:cNvGrpSpPr/>
          <p:nvPr/>
        </p:nvGrpSpPr>
        <p:grpSpPr>
          <a:xfrm>
            <a:off x="-1100568" y="7841502"/>
            <a:ext cx="4291083" cy="6912514"/>
            <a:chOff x="-754697" y="1352100"/>
            <a:chExt cx="6171556" cy="3954075"/>
          </a:xfrm>
        </p:grpSpPr>
        <p:sp>
          <p:nvSpPr>
            <p:cNvPr id="156" name="Google Shape;156;p3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" name="Google Shape;167;p3"/>
          <p:cNvSpPr/>
          <p:nvPr/>
        </p:nvSpPr>
        <p:spPr>
          <a:xfrm rot="-5400000">
            <a:off x="1348881" y="3890134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" name="Google Shape;168;p3"/>
          <p:cNvGrpSpPr/>
          <p:nvPr/>
        </p:nvGrpSpPr>
        <p:grpSpPr>
          <a:xfrm>
            <a:off x="-549216" y="-1622229"/>
            <a:ext cx="2957774" cy="8671551"/>
            <a:chOff x="-664267" y="-780406"/>
            <a:chExt cx="3577375" cy="4171622"/>
          </a:xfrm>
        </p:grpSpPr>
        <p:sp>
          <p:nvSpPr>
            <p:cNvPr id="169" name="Google Shape;169;p3"/>
            <p:cNvSpPr/>
            <p:nvPr/>
          </p:nvSpPr>
          <p:spPr>
            <a:xfrm rot="-9527801">
              <a:off x="-112352" y="-452067"/>
              <a:ext cx="2473547" cy="351494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 rot="-9527801">
              <a:off x="1067809" y="1094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 rot="-9527801">
              <a:off x="1469052" y="1387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 rot="-9527801">
              <a:off x="1386086" y="423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 rot="-9527801">
              <a:off x="2017466" y="332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 rot="-9527801">
              <a:off x="1934750" y="616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 rot="-9527801">
              <a:off x="1761762" y="482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 rot="-9527801">
              <a:off x="1623811" y="262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 rot="-9527801">
              <a:off x="2103455" y="512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 rot="-9527801">
              <a:off x="1245107" y="1351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 rot="-9527801">
              <a:off x="1651070" y="1318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 rot="-9527801">
              <a:off x="1347731" y="1099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 rot="-9527801">
              <a:off x="2026810" y="1372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 rot="-9527801">
              <a:off x="2035269" y="1138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 rot="-9527801">
              <a:off x="1361634" y="1227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 rot="-9527801">
              <a:off x="1359652" y="1561676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 rot="-9527801">
              <a:off x="1565233" y="1589795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 rot="-9527801">
              <a:off x="1704325" y="1438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 rot="-9527801">
              <a:off x="1583564" y="1460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 rot="-9527801">
              <a:off x="1857953" y="1560406"/>
              <a:ext cx="15180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 rot="-9527801">
              <a:off x="1537989" y="815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 rot="-9527801">
              <a:off x="1736219" y="702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 rot="-9527801">
              <a:off x="1875528" y="835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 rot="-9527801">
              <a:off x="1619619" y="834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 rot="-9527801">
              <a:off x="1217568" y="696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 rot="-9527801">
              <a:off x="1673170" y="1032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 rot="-9527801">
              <a:off x="1547831" y="1050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 rot="-9527801">
              <a:off x="1295543" y="1023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 rot="-9527801">
              <a:off x="1343161" y="928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 rot="-9527801">
              <a:off x="1606046" y="475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 rot="-9527801">
              <a:off x="1560542" y="1180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 rot="-9527801">
              <a:off x="2063771" y="930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 rot="-9527801">
              <a:off x="1766592" y="1057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 rot="-9527801">
              <a:off x="1809023" y="1291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 rot="-9527801">
              <a:off x="1474706" y="666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 rot="-9527801">
              <a:off x="2100858" y="669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3"/>
          <p:cNvSpPr txBox="1">
            <a:spLocks noGrp="1"/>
          </p:cNvSpPr>
          <p:nvPr>
            <p:ph type="title"/>
          </p:nvPr>
        </p:nvSpPr>
        <p:spPr>
          <a:xfrm>
            <a:off x="2794075" y="5136350"/>
            <a:ext cx="1971600" cy="17013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C8D05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400"/>
              <a:buNone/>
              <a:defRPr sz="6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3"/>
          <p:cNvSpPr txBox="1">
            <a:spLocks noGrp="1"/>
          </p:cNvSpPr>
          <p:nvPr>
            <p:ph type="title" idx="2" hasCustomPrompt="1"/>
          </p:nvPr>
        </p:nvSpPr>
        <p:spPr>
          <a:xfrm>
            <a:off x="2794075" y="2492565"/>
            <a:ext cx="1971600" cy="26802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7" name="Google Shape;207;p3"/>
          <p:cNvSpPr txBox="1">
            <a:spLocks noGrp="1"/>
          </p:cNvSpPr>
          <p:nvPr>
            <p:ph type="subTitle" idx="1"/>
          </p:nvPr>
        </p:nvSpPr>
        <p:spPr>
          <a:xfrm>
            <a:off x="2337077" y="6693621"/>
            <a:ext cx="2885700" cy="1201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 txBox="1">
            <a:spLocks noGrp="1"/>
          </p:cNvSpPr>
          <p:nvPr>
            <p:ph type="body" idx="1"/>
          </p:nvPr>
        </p:nvSpPr>
        <p:spPr>
          <a:xfrm>
            <a:off x="740787" y="2395696"/>
            <a:ext cx="6020400" cy="77916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grpSp>
        <p:nvGrpSpPr>
          <p:cNvPr id="210" name="Google Shape;210;p4"/>
          <p:cNvGrpSpPr/>
          <p:nvPr/>
        </p:nvGrpSpPr>
        <p:grpSpPr>
          <a:xfrm rot="5726061">
            <a:off x="6104292" y="598825"/>
            <a:ext cx="2225238" cy="816970"/>
            <a:chOff x="2408692" y="-569353"/>
            <a:chExt cx="3769974" cy="2558659"/>
          </a:xfrm>
        </p:grpSpPr>
        <p:sp>
          <p:nvSpPr>
            <p:cNvPr id="211" name="Google Shape;211;p4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" name="Google Shape;216;p4"/>
          <p:cNvSpPr/>
          <p:nvPr/>
        </p:nvSpPr>
        <p:spPr>
          <a:xfrm rot="4986892" flipH="1">
            <a:off x="-821556" y="8953846"/>
            <a:ext cx="2968244" cy="1930151"/>
          </a:xfrm>
          <a:custGeom>
            <a:avLst/>
            <a:gdLst/>
            <a:ahLst/>
            <a:cxnLst/>
            <a:rect l="l" t="t" r="r" b="b"/>
            <a:pathLst>
              <a:path w="121444" h="145414" extrusionOk="0">
                <a:moveTo>
                  <a:pt x="11105" y="1"/>
                </a:moveTo>
                <a:cubicBezTo>
                  <a:pt x="7386" y="1"/>
                  <a:pt x="3657" y="718"/>
                  <a:pt x="220" y="2141"/>
                </a:cubicBezTo>
                <a:lnTo>
                  <a:pt x="0" y="16548"/>
                </a:lnTo>
                <a:cubicBezTo>
                  <a:pt x="9883" y="21028"/>
                  <a:pt x="18887" y="27045"/>
                  <a:pt x="20731" y="38640"/>
                </a:cubicBezTo>
                <a:cubicBezTo>
                  <a:pt x="21917" y="45843"/>
                  <a:pt x="18974" y="53178"/>
                  <a:pt x="19458" y="60513"/>
                </a:cubicBezTo>
                <a:cubicBezTo>
                  <a:pt x="20029" y="69825"/>
                  <a:pt x="25914" y="77643"/>
                  <a:pt x="32195" y="83924"/>
                </a:cubicBezTo>
                <a:cubicBezTo>
                  <a:pt x="38476" y="90204"/>
                  <a:pt x="45547" y="95826"/>
                  <a:pt x="49851" y="103864"/>
                </a:cubicBezTo>
                <a:cubicBezTo>
                  <a:pt x="56835" y="116821"/>
                  <a:pt x="54639" y="134917"/>
                  <a:pt x="44800" y="145414"/>
                </a:cubicBezTo>
                <a:lnTo>
                  <a:pt x="121443" y="125342"/>
                </a:lnTo>
                <a:cubicBezTo>
                  <a:pt x="119467" y="105050"/>
                  <a:pt x="106949" y="86427"/>
                  <a:pt x="89864" y="78433"/>
                </a:cubicBezTo>
                <a:cubicBezTo>
                  <a:pt x="82002" y="74744"/>
                  <a:pt x="73481" y="73251"/>
                  <a:pt x="65356" y="70396"/>
                </a:cubicBezTo>
                <a:cubicBezTo>
                  <a:pt x="57230" y="67541"/>
                  <a:pt x="49061" y="62973"/>
                  <a:pt x="44493" y="55067"/>
                </a:cubicBezTo>
                <a:cubicBezTo>
                  <a:pt x="36938" y="42110"/>
                  <a:pt x="40803" y="23795"/>
                  <a:pt x="32766" y="11233"/>
                </a:cubicBezTo>
                <a:cubicBezTo>
                  <a:pt x="27948" y="3701"/>
                  <a:pt x="19551" y="1"/>
                  <a:pt x="11105" y="1"/>
                </a:cubicBezTo>
                <a:close/>
              </a:path>
            </a:pathLst>
          </a:custGeom>
          <a:solidFill>
            <a:schemeClr val="accent2">
              <a:alpha val="6078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"/>
          <p:cNvSpPr txBox="1">
            <a:spLocks noGrp="1"/>
          </p:cNvSpPr>
          <p:nvPr>
            <p:ph type="title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"/>
          <p:cNvSpPr txBox="1">
            <a:spLocks noGrp="1"/>
          </p:cNvSpPr>
          <p:nvPr>
            <p:ph type="title"/>
          </p:nvPr>
        </p:nvSpPr>
        <p:spPr>
          <a:xfrm>
            <a:off x="1598636" y="5934907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"/>
          <p:cNvSpPr txBox="1">
            <a:spLocks noGrp="1"/>
          </p:cNvSpPr>
          <p:nvPr>
            <p:ph type="title" idx="2"/>
          </p:nvPr>
        </p:nvSpPr>
        <p:spPr>
          <a:xfrm>
            <a:off x="4155551" y="5934907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221" name="Google Shape;221;p5"/>
          <p:cNvGrpSpPr/>
          <p:nvPr/>
        </p:nvGrpSpPr>
        <p:grpSpPr>
          <a:xfrm>
            <a:off x="-1415918" y="6307305"/>
            <a:ext cx="3115513" cy="5923022"/>
            <a:chOff x="-1712527" y="3034255"/>
            <a:chExt cx="3768158" cy="2849388"/>
          </a:xfrm>
        </p:grpSpPr>
        <p:sp>
          <p:nvSpPr>
            <p:cNvPr id="222" name="Google Shape;222;p5"/>
            <p:cNvSpPr/>
            <p:nvPr/>
          </p:nvSpPr>
          <p:spPr>
            <a:xfrm rot="-5016194">
              <a:off x="-1065061" y="2701704"/>
              <a:ext cx="2473226" cy="3514489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 rot="-5016194">
              <a:off x="350222" y="4354653"/>
              <a:ext cx="16542" cy="9686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 rot="-5016194">
              <a:off x="170106" y="4816477"/>
              <a:ext cx="15178" cy="10198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 rot="-5016194">
              <a:off x="1076354" y="4489924"/>
              <a:ext cx="19271" cy="15723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 rot="-5016194">
              <a:off x="1326223" y="5076196"/>
              <a:ext cx="17906" cy="16065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 rot="-5016194">
              <a:off x="1023554" y="5066968"/>
              <a:ext cx="22067" cy="26638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 rot="-5016194">
              <a:off x="1118915" y="4865437"/>
              <a:ext cx="12415" cy="14018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 rot="-5016194">
              <a:off x="1294504" y="4675607"/>
              <a:ext cx="13779" cy="16542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 rot="-5016194">
              <a:off x="1174624" y="5203207"/>
              <a:ext cx="13779" cy="16883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 rot="-5016194">
              <a:off x="143709" y="4587442"/>
              <a:ext cx="13779" cy="17906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 rot="-5016194">
              <a:off x="260333" y="4978677"/>
              <a:ext cx="42668" cy="35779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 rot="-5016194">
              <a:off x="406522" y="4624213"/>
              <a:ext cx="23432" cy="25137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 rot="-5016194">
              <a:off x="285999" y="4670704"/>
              <a:ext cx="24796" cy="25683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 rot="-5016194">
              <a:off x="-30625" y="4751110"/>
              <a:ext cx="13779" cy="19680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 rot="-5016194">
              <a:off x="-3894" y="4960224"/>
              <a:ext cx="16542" cy="14700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 rot="-5016194">
              <a:off x="166662" y="5057352"/>
              <a:ext cx="28923" cy="27525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 rot="-5016194">
              <a:off x="115596" y="4944871"/>
              <a:ext cx="26160" cy="27559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 rot="-5016194">
              <a:off x="-95557" y="5136487"/>
              <a:ext cx="27525" cy="16542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 rot="-5016194">
              <a:off x="712025" y="4734436"/>
              <a:ext cx="39906" cy="49422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 rot="-5016194">
              <a:off x="889919" y="4897333"/>
              <a:ext cx="22067" cy="25887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 rot="-5016194">
              <a:off x="782663" y="5068230"/>
              <a:ext cx="39906" cy="42702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 rot="-5016194">
              <a:off x="719388" y="4821995"/>
              <a:ext cx="39940" cy="39292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 rot="-5016194">
              <a:off x="762861" y="4394341"/>
              <a:ext cx="22067" cy="26194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 rot="-5016194">
              <a:off x="546136" y="4922214"/>
              <a:ext cx="33050" cy="35915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 rot="-5016194">
              <a:off x="494630" y="4806614"/>
              <a:ext cx="35779" cy="37177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 rot="-5016194">
              <a:off x="472838" y="4552432"/>
              <a:ext cx="15144" cy="19305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 rot="-5016194">
              <a:off x="570474" y="4575363"/>
              <a:ext cx="23432" cy="26706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 rot="-5016194">
              <a:off x="1083310" y="4713599"/>
              <a:ext cx="15178" cy="16542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 rot="-5016194">
              <a:off x="369536" y="4853066"/>
              <a:ext cx="39940" cy="39906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 rot="-5016194">
              <a:off x="750423" y="5274503"/>
              <a:ext cx="27559" cy="27081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 rot="-5016194">
              <a:off x="546065" y="5017990"/>
              <a:ext cx="31686" cy="36597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 rot="-5016194">
              <a:off x="324871" y="5119881"/>
              <a:ext cx="38541" cy="42805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 rot="-5016194">
              <a:off x="858331" y="4636966"/>
              <a:ext cx="23398" cy="23398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 rot="-5016194">
              <a:off x="1021611" y="5243829"/>
              <a:ext cx="19305" cy="15417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5"/>
          <p:cNvGrpSpPr/>
          <p:nvPr/>
        </p:nvGrpSpPr>
        <p:grpSpPr>
          <a:xfrm rot="5726644">
            <a:off x="5723523" y="701418"/>
            <a:ext cx="3016011" cy="970772"/>
            <a:chOff x="2408692" y="-569353"/>
            <a:chExt cx="3769974" cy="2558659"/>
          </a:xfrm>
        </p:grpSpPr>
        <p:sp>
          <p:nvSpPr>
            <p:cNvPr id="257" name="Google Shape;257;p5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5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5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5"/>
          <p:cNvSpPr txBox="1">
            <a:spLocks noGrp="1"/>
          </p:cNvSpPr>
          <p:nvPr>
            <p:ph type="subTitle" idx="1"/>
          </p:nvPr>
        </p:nvSpPr>
        <p:spPr>
          <a:xfrm>
            <a:off x="1439792" y="6609874"/>
            <a:ext cx="21216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type="subTitle" idx="3"/>
          </p:nvPr>
        </p:nvSpPr>
        <p:spPr>
          <a:xfrm>
            <a:off x="3998547" y="6609874"/>
            <a:ext cx="21216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5"/>
          <p:cNvSpPr txBox="1">
            <a:spLocks noGrp="1"/>
          </p:cNvSpPr>
          <p:nvPr>
            <p:ph type="title" idx="4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6"/>
          <p:cNvGrpSpPr/>
          <p:nvPr/>
        </p:nvGrpSpPr>
        <p:grpSpPr>
          <a:xfrm rot="5726061">
            <a:off x="6104292" y="598825"/>
            <a:ext cx="2225238" cy="816970"/>
            <a:chOff x="2408692" y="-569353"/>
            <a:chExt cx="3769974" cy="2558659"/>
          </a:xfrm>
        </p:grpSpPr>
        <p:sp>
          <p:nvSpPr>
            <p:cNvPr id="267" name="Google Shape;267;p6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6"/>
          <p:cNvSpPr/>
          <p:nvPr/>
        </p:nvSpPr>
        <p:spPr>
          <a:xfrm rot="4986892" flipH="1">
            <a:off x="-821556" y="8953846"/>
            <a:ext cx="2968244" cy="1930151"/>
          </a:xfrm>
          <a:custGeom>
            <a:avLst/>
            <a:gdLst/>
            <a:ahLst/>
            <a:cxnLst/>
            <a:rect l="l" t="t" r="r" b="b"/>
            <a:pathLst>
              <a:path w="121444" h="145414" extrusionOk="0">
                <a:moveTo>
                  <a:pt x="11105" y="1"/>
                </a:moveTo>
                <a:cubicBezTo>
                  <a:pt x="7386" y="1"/>
                  <a:pt x="3657" y="718"/>
                  <a:pt x="220" y="2141"/>
                </a:cubicBezTo>
                <a:lnTo>
                  <a:pt x="0" y="16548"/>
                </a:lnTo>
                <a:cubicBezTo>
                  <a:pt x="9883" y="21028"/>
                  <a:pt x="18887" y="27045"/>
                  <a:pt x="20731" y="38640"/>
                </a:cubicBezTo>
                <a:cubicBezTo>
                  <a:pt x="21917" y="45843"/>
                  <a:pt x="18974" y="53178"/>
                  <a:pt x="19458" y="60513"/>
                </a:cubicBezTo>
                <a:cubicBezTo>
                  <a:pt x="20029" y="69825"/>
                  <a:pt x="25914" y="77643"/>
                  <a:pt x="32195" y="83924"/>
                </a:cubicBezTo>
                <a:cubicBezTo>
                  <a:pt x="38476" y="90204"/>
                  <a:pt x="45547" y="95826"/>
                  <a:pt x="49851" y="103864"/>
                </a:cubicBezTo>
                <a:cubicBezTo>
                  <a:pt x="56835" y="116821"/>
                  <a:pt x="54639" y="134917"/>
                  <a:pt x="44800" y="145414"/>
                </a:cubicBezTo>
                <a:lnTo>
                  <a:pt x="121443" y="125342"/>
                </a:lnTo>
                <a:cubicBezTo>
                  <a:pt x="119467" y="105050"/>
                  <a:pt x="106949" y="86427"/>
                  <a:pt x="89864" y="78433"/>
                </a:cubicBezTo>
                <a:cubicBezTo>
                  <a:pt x="82002" y="74744"/>
                  <a:pt x="73481" y="73251"/>
                  <a:pt x="65356" y="70396"/>
                </a:cubicBezTo>
                <a:cubicBezTo>
                  <a:pt x="57230" y="67541"/>
                  <a:pt x="49061" y="62973"/>
                  <a:pt x="44493" y="55067"/>
                </a:cubicBezTo>
                <a:cubicBezTo>
                  <a:pt x="36938" y="42110"/>
                  <a:pt x="40803" y="23795"/>
                  <a:pt x="32766" y="11233"/>
                </a:cubicBezTo>
                <a:cubicBezTo>
                  <a:pt x="27948" y="3701"/>
                  <a:pt x="19551" y="1"/>
                  <a:pt x="11105" y="1"/>
                </a:cubicBezTo>
                <a:close/>
              </a:path>
            </a:pathLst>
          </a:custGeom>
          <a:solidFill>
            <a:schemeClr val="accent2">
              <a:alpha val="6078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6"/>
          <p:cNvSpPr txBox="1">
            <a:spLocks noGrp="1"/>
          </p:cNvSpPr>
          <p:nvPr>
            <p:ph type="title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"/>
          <p:cNvSpPr txBox="1">
            <a:spLocks noGrp="1"/>
          </p:cNvSpPr>
          <p:nvPr>
            <p:ph type="title"/>
          </p:nvPr>
        </p:nvSpPr>
        <p:spPr>
          <a:xfrm>
            <a:off x="761705" y="1919457"/>
            <a:ext cx="4013400" cy="20736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7"/>
          <p:cNvSpPr txBox="1">
            <a:spLocks noGrp="1"/>
          </p:cNvSpPr>
          <p:nvPr>
            <p:ph type="body" idx="1"/>
          </p:nvPr>
        </p:nvSpPr>
        <p:spPr>
          <a:xfrm>
            <a:off x="761705" y="3978033"/>
            <a:ext cx="3551100" cy="54420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93700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unito Light"/>
              <a:buChar char="-"/>
              <a:defRPr sz="2100"/>
            </a:lvl1pPr>
            <a:lvl2pPr marL="914400" lvl="1" indent="-3746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2300"/>
              <a:buFont typeface="Nunito Light"/>
              <a:buChar char="-"/>
              <a:defRPr sz="2100"/>
            </a:lvl2pPr>
            <a:lvl3pPr marL="1371600" lvl="2" indent="-3619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2100"/>
              <a:buFont typeface="Nunito Light"/>
              <a:buChar char="-"/>
              <a:defRPr sz="2100"/>
            </a:lvl3pPr>
            <a:lvl4pPr marL="1828800" lvl="3" indent="-3619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2100"/>
              <a:buFont typeface="Nunito Light"/>
              <a:buChar char="-"/>
              <a:defRPr sz="2100"/>
            </a:lvl4pPr>
            <a:lvl5pPr marL="2286000" lvl="4" indent="-3619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2100"/>
              <a:buFont typeface="Nunito Light"/>
              <a:buChar char="-"/>
              <a:defRPr sz="2100"/>
            </a:lvl5pPr>
            <a:lvl6pPr marL="2743200" lvl="5" indent="-3619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100"/>
              <a:buFont typeface="Nunito Light"/>
              <a:buChar char="-"/>
              <a:defRPr sz="21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Nunito Light"/>
              <a:buChar char="-"/>
              <a:defRPr sz="21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Nunito Light"/>
              <a:buChar char="-"/>
              <a:defRPr sz="2100"/>
            </a:lvl8pPr>
            <a:lvl9pPr marL="4114800" lvl="8" indent="-3619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100"/>
              <a:buFont typeface="Nunito Light"/>
              <a:buChar char="-"/>
              <a:defRPr sz="2100"/>
            </a:lvl9pPr>
          </a:lstStyle>
          <a:p>
            <a:endParaRPr/>
          </a:p>
        </p:txBody>
      </p:sp>
      <p:grpSp>
        <p:nvGrpSpPr>
          <p:cNvPr id="277" name="Google Shape;277;p7"/>
          <p:cNvGrpSpPr/>
          <p:nvPr/>
        </p:nvGrpSpPr>
        <p:grpSpPr>
          <a:xfrm rot="2941314">
            <a:off x="4546102" y="233144"/>
            <a:ext cx="4028921" cy="4751894"/>
            <a:chOff x="3611961" y="-41589"/>
            <a:chExt cx="3514763" cy="2473418"/>
          </a:xfrm>
        </p:grpSpPr>
        <p:sp>
          <p:nvSpPr>
            <p:cNvPr id="278" name="Google Shape;278;p7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7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7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7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7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" name="Google Shape;312;p7"/>
          <p:cNvGrpSpPr/>
          <p:nvPr/>
        </p:nvGrpSpPr>
        <p:grpSpPr>
          <a:xfrm rot="-5566490">
            <a:off x="4100004" y="7478448"/>
            <a:ext cx="5303265" cy="1892897"/>
            <a:chOff x="-754697" y="1352100"/>
            <a:chExt cx="6171556" cy="3954075"/>
          </a:xfrm>
        </p:grpSpPr>
        <p:sp>
          <p:nvSpPr>
            <p:cNvPr id="313" name="Google Shape;313;p7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" name="Google Shape;324;p7"/>
          <p:cNvSpPr/>
          <p:nvPr/>
        </p:nvSpPr>
        <p:spPr>
          <a:xfrm rot="-5400000">
            <a:off x="5432079" y="4553720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2626800" cy="85035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rt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9"/>
          <p:cNvGrpSpPr/>
          <p:nvPr/>
        </p:nvGrpSpPr>
        <p:grpSpPr>
          <a:xfrm rot="-6198197">
            <a:off x="4959459" y="7453590"/>
            <a:ext cx="4295799" cy="2082596"/>
            <a:chOff x="2408692" y="-569353"/>
            <a:chExt cx="3769974" cy="2558659"/>
          </a:xfrm>
        </p:grpSpPr>
        <p:sp>
          <p:nvSpPr>
            <p:cNvPr id="329" name="Google Shape;329;p9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" name="Google Shape;334;p9"/>
          <p:cNvGrpSpPr/>
          <p:nvPr/>
        </p:nvGrpSpPr>
        <p:grpSpPr>
          <a:xfrm rot="5156140">
            <a:off x="-3051677" y="6584860"/>
            <a:ext cx="7809328" cy="4252163"/>
            <a:chOff x="6871078" y="2451720"/>
            <a:chExt cx="3806719" cy="4765704"/>
          </a:xfrm>
        </p:grpSpPr>
        <p:sp>
          <p:nvSpPr>
            <p:cNvPr id="335" name="Google Shape;335;p9"/>
            <p:cNvSpPr/>
            <p:nvPr/>
          </p:nvSpPr>
          <p:spPr>
            <a:xfrm rot="-9401137">
              <a:off x="7602394" y="274496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2">
                <a:alpha val="430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 rot="-9401137">
              <a:off x="8972692" y="390839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 rot="-9401137">
              <a:off x="9308578" y="371712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 rot="-9401137">
              <a:off x="7796530" y="480665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 rot="-9401137">
              <a:off x="8186471" y="426826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 rot="-9401137">
              <a:off x="8578886" y="406092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 rot="-9401137">
              <a:off x="8842326" y="433023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 rot="-9401137">
              <a:off x="8342340" y="430779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 rot="-9401137">
              <a:off x="8432563" y="469976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 rot="-9401137">
              <a:off x="8188068" y="472616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 rot="-9401137">
              <a:off x="8202719" y="498005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 rot="-9401137">
              <a:off x="9202198" y="452960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 rot="-9401137">
              <a:off x="8611942" y="475506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 rot="-9401137">
              <a:off x="8074298" y="397115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 rot="-9401137">
              <a:off x="9293731" y="402182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" name="Google Shape;350;p9"/>
          <p:cNvSpPr/>
          <p:nvPr/>
        </p:nvSpPr>
        <p:spPr>
          <a:xfrm rot="-8142688">
            <a:off x="1866874" y="1246690"/>
            <a:ext cx="14839" cy="35119"/>
          </a:xfrm>
          <a:custGeom>
            <a:avLst/>
            <a:gdLst/>
            <a:ahLst/>
            <a:cxnLst/>
            <a:rect l="l" t="t" r="r" b="b"/>
            <a:pathLst>
              <a:path w="404" h="525" extrusionOk="0">
                <a:moveTo>
                  <a:pt x="121" y="0"/>
                </a:moveTo>
                <a:lnTo>
                  <a:pt x="0" y="162"/>
                </a:lnTo>
                <a:cubicBezTo>
                  <a:pt x="0" y="202"/>
                  <a:pt x="0" y="202"/>
                  <a:pt x="0" y="242"/>
                </a:cubicBezTo>
                <a:cubicBezTo>
                  <a:pt x="0" y="323"/>
                  <a:pt x="0" y="363"/>
                  <a:pt x="0" y="404"/>
                </a:cubicBezTo>
                <a:lnTo>
                  <a:pt x="162" y="525"/>
                </a:lnTo>
                <a:cubicBezTo>
                  <a:pt x="242" y="525"/>
                  <a:pt x="323" y="444"/>
                  <a:pt x="363" y="363"/>
                </a:cubicBezTo>
                <a:cubicBezTo>
                  <a:pt x="404" y="283"/>
                  <a:pt x="404" y="202"/>
                  <a:pt x="363" y="162"/>
                </a:cubicBezTo>
                <a:cubicBezTo>
                  <a:pt x="323" y="41"/>
                  <a:pt x="242" y="0"/>
                  <a:pt x="12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9"/>
          <p:cNvSpPr/>
          <p:nvPr/>
        </p:nvSpPr>
        <p:spPr>
          <a:xfrm rot="-8142688">
            <a:off x="1409538" y="3571158"/>
            <a:ext cx="29641" cy="32443"/>
          </a:xfrm>
          <a:custGeom>
            <a:avLst/>
            <a:gdLst/>
            <a:ahLst/>
            <a:cxnLst/>
            <a:rect l="l" t="t" r="r" b="b"/>
            <a:pathLst>
              <a:path w="807" h="485" extrusionOk="0">
                <a:moveTo>
                  <a:pt x="283" y="0"/>
                </a:moveTo>
                <a:cubicBezTo>
                  <a:pt x="202" y="0"/>
                  <a:pt x="81" y="40"/>
                  <a:pt x="0" y="121"/>
                </a:cubicBezTo>
                <a:lnTo>
                  <a:pt x="81" y="363"/>
                </a:lnTo>
                <a:cubicBezTo>
                  <a:pt x="283" y="363"/>
                  <a:pt x="484" y="403"/>
                  <a:pt x="646" y="484"/>
                </a:cubicBezTo>
                <a:lnTo>
                  <a:pt x="807" y="282"/>
                </a:lnTo>
                <a:cubicBezTo>
                  <a:pt x="686" y="121"/>
                  <a:pt x="484" y="0"/>
                  <a:pt x="2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9"/>
          <p:cNvSpPr/>
          <p:nvPr/>
        </p:nvSpPr>
        <p:spPr>
          <a:xfrm rot="-8142688">
            <a:off x="1219091" y="3917350"/>
            <a:ext cx="14839" cy="22743"/>
          </a:xfrm>
          <a:custGeom>
            <a:avLst/>
            <a:gdLst/>
            <a:ahLst/>
            <a:cxnLst/>
            <a:rect l="l" t="t" r="r" b="b"/>
            <a:pathLst>
              <a:path w="404" h="340" extrusionOk="0">
                <a:moveTo>
                  <a:pt x="266" y="1"/>
                </a:moveTo>
                <a:cubicBezTo>
                  <a:pt x="245" y="1"/>
                  <a:pt x="223" y="6"/>
                  <a:pt x="202" y="17"/>
                </a:cubicBezTo>
                <a:cubicBezTo>
                  <a:pt x="121" y="17"/>
                  <a:pt x="40" y="97"/>
                  <a:pt x="0" y="178"/>
                </a:cubicBezTo>
                <a:cubicBezTo>
                  <a:pt x="0" y="218"/>
                  <a:pt x="0" y="299"/>
                  <a:pt x="0" y="339"/>
                </a:cubicBezTo>
                <a:lnTo>
                  <a:pt x="161" y="299"/>
                </a:lnTo>
                <a:lnTo>
                  <a:pt x="161" y="339"/>
                </a:lnTo>
                <a:cubicBezTo>
                  <a:pt x="161" y="339"/>
                  <a:pt x="282" y="218"/>
                  <a:pt x="282" y="218"/>
                </a:cubicBezTo>
                <a:lnTo>
                  <a:pt x="282" y="178"/>
                </a:lnTo>
                <a:lnTo>
                  <a:pt x="403" y="97"/>
                </a:lnTo>
                <a:cubicBezTo>
                  <a:pt x="374" y="38"/>
                  <a:pt x="323" y="1"/>
                  <a:pt x="2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" name="Google Shape;353;p9"/>
          <p:cNvGrpSpPr/>
          <p:nvPr/>
        </p:nvGrpSpPr>
        <p:grpSpPr>
          <a:xfrm rot="-1717843">
            <a:off x="6103852" y="7131354"/>
            <a:ext cx="1216287" cy="4247113"/>
            <a:chOff x="3774651" y="3335219"/>
            <a:chExt cx="1496659" cy="2317501"/>
          </a:xfrm>
        </p:grpSpPr>
        <p:sp>
          <p:nvSpPr>
            <p:cNvPr id="354" name="Google Shape;354;p9"/>
            <p:cNvSpPr/>
            <p:nvPr/>
          </p:nvSpPr>
          <p:spPr>
            <a:xfrm rot="-6495022">
              <a:off x="3931979" y="4877370"/>
              <a:ext cx="1463322" cy="122594"/>
            </a:xfrm>
            <a:custGeom>
              <a:avLst/>
              <a:gdLst/>
              <a:ahLst/>
              <a:cxnLst/>
              <a:rect l="l" t="t" r="r" b="b"/>
              <a:pathLst>
                <a:path w="42899" h="3594" extrusionOk="0">
                  <a:moveTo>
                    <a:pt x="23678" y="1"/>
                  </a:moveTo>
                  <a:cubicBezTo>
                    <a:pt x="21774" y="1"/>
                    <a:pt x="19864" y="63"/>
                    <a:pt x="17935" y="201"/>
                  </a:cubicBezTo>
                  <a:cubicBezTo>
                    <a:pt x="12288" y="604"/>
                    <a:pt x="6642" y="1572"/>
                    <a:pt x="1158" y="3064"/>
                  </a:cubicBezTo>
                  <a:lnTo>
                    <a:pt x="149" y="3347"/>
                  </a:lnTo>
                  <a:cubicBezTo>
                    <a:pt x="0" y="3384"/>
                    <a:pt x="23" y="3593"/>
                    <a:pt x="123" y="3593"/>
                  </a:cubicBezTo>
                  <a:cubicBezTo>
                    <a:pt x="131" y="3593"/>
                    <a:pt x="140" y="3592"/>
                    <a:pt x="149" y="3589"/>
                  </a:cubicBezTo>
                  <a:lnTo>
                    <a:pt x="190" y="3589"/>
                  </a:lnTo>
                  <a:cubicBezTo>
                    <a:pt x="2892" y="2782"/>
                    <a:pt x="5675" y="2137"/>
                    <a:pt x="8498" y="1612"/>
                  </a:cubicBezTo>
                  <a:cubicBezTo>
                    <a:pt x="11240" y="1128"/>
                    <a:pt x="14023" y="725"/>
                    <a:pt x="16846" y="524"/>
                  </a:cubicBezTo>
                  <a:cubicBezTo>
                    <a:pt x="19177" y="321"/>
                    <a:pt x="21536" y="231"/>
                    <a:pt x="23900" y="231"/>
                  </a:cubicBezTo>
                  <a:cubicBezTo>
                    <a:pt x="24358" y="231"/>
                    <a:pt x="24816" y="235"/>
                    <a:pt x="25274" y="241"/>
                  </a:cubicBezTo>
                  <a:cubicBezTo>
                    <a:pt x="28057" y="282"/>
                    <a:pt x="30799" y="483"/>
                    <a:pt x="33542" y="846"/>
                  </a:cubicBezTo>
                  <a:cubicBezTo>
                    <a:pt x="36284" y="1169"/>
                    <a:pt x="39027" y="1653"/>
                    <a:pt x="41688" y="2298"/>
                  </a:cubicBezTo>
                  <a:lnTo>
                    <a:pt x="42656" y="2540"/>
                  </a:lnTo>
                  <a:cubicBezTo>
                    <a:pt x="42818" y="2540"/>
                    <a:pt x="42898" y="2338"/>
                    <a:pt x="42777" y="2298"/>
                  </a:cubicBezTo>
                  <a:cubicBezTo>
                    <a:pt x="40075" y="1653"/>
                    <a:pt x="37373" y="1128"/>
                    <a:pt x="34671" y="766"/>
                  </a:cubicBezTo>
                  <a:cubicBezTo>
                    <a:pt x="31888" y="362"/>
                    <a:pt x="29106" y="120"/>
                    <a:pt x="26323" y="40"/>
                  </a:cubicBezTo>
                  <a:cubicBezTo>
                    <a:pt x="25442" y="14"/>
                    <a:pt x="24561" y="1"/>
                    <a:pt x="236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 rot="-6495022">
              <a:off x="3844267" y="4433258"/>
              <a:ext cx="708483" cy="658988"/>
            </a:xfrm>
            <a:custGeom>
              <a:avLst/>
              <a:gdLst/>
              <a:ahLst/>
              <a:cxnLst/>
              <a:rect l="l" t="t" r="r" b="b"/>
              <a:pathLst>
                <a:path w="20770" h="19319" extrusionOk="0">
                  <a:moveTo>
                    <a:pt x="20770" y="1"/>
                  </a:moveTo>
                  <a:lnTo>
                    <a:pt x="20770" y="1"/>
                  </a:lnTo>
                  <a:cubicBezTo>
                    <a:pt x="19399" y="485"/>
                    <a:pt x="18148" y="1170"/>
                    <a:pt x="17059" y="2098"/>
                  </a:cubicBezTo>
                  <a:lnTo>
                    <a:pt x="8873" y="8026"/>
                  </a:lnTo>
                  <a:cubicBezTo>
                    <a:pt x="6977" y="9357"/>
                    <a:pt x="5162" y="10809"/>
                    <a:pt x="3509" y="12382"/>
                  </a:cubicBezTo>
                  <a:cubicBezTo>
                    <a:pt x="1613" y="14277"/>
                    <a:pt x="0" y="16939"/>
                    <a:pt x="646" y="19318"/>
                  </a:cubicBezTo>
                  <a:lnTo>
                    <a:pt x="726" y="19238"/>
                  </a:lnTo>
                  <a:cubicBezTo>
                    <a:pt x="5122" y="17302"/>
                    <a:pt x="9397" y="14922"/>
                    <a:pt x="13027" y="11777"/>
                  </a:cubicBezTo>
                  <a:cubicBezTo>
                    <a:pt x="16656" y="8591"/>
                    <a:pt x="19600" y="4517"/>
                    <a:pt x="207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 rot="-6495022">
              <a:off x="3604079" y="3882601"/>
              <a:ext cx="1412838" cy="359631"/>
            </a:xfrm>
            <a:custGeom>
              <a:avLst/>
              <a:gdLst/>
              <a:ahLst/>
              <a:cxnLst/>
              <a:rect l="l" t="t" r="r" b="b"/>
              <a:pathLst>
                <a:path w="41419" h="10543" extrusionOk="0">
                  <a:moveTo>
                    <a:pt x="18469" y="1"/>
                  </a:moveTo>
                  <a:cubicBezTo>
                    <a:pt x="12280" y="1"/>
                    <a:pt x="4717" y="2412"/>
                    <a:pt x="1" y="5503"/>
                  </a:cubicBezTo>
                  <a:cubicBezTo>
                    <a:pt x="3469" y="7923"/>
                    <a:pt x="7865" y="8891"/>
                    <a:pt x="12180" y="9536"/>
                  </a:cubicBezTo>
                  <a:cubicBezTo>
                    <a:pt x="16798" y="10211"/>
                    <a:pt x="21453" y="10543"/>
                    <a:pt x="26107" y="10543"/>
                  </a:cubicBezTo>
                  <a:cubicBezTo>
                    <a:pt x="28403" y="10543"/>
                    <a:pt x="30699" y="10462"/>
                    <a:pt x="32990" y="10302"/>
                  </a:cubicBezTo>
                  <a:cubicBezTo>
                    <a:pt x="35853" y="10101"/>
                    <a:pt x="38838" y="9738"/>
                    <a:pt x="41419" y="8326"/>
                  </a:cubicBezTo>
                  <a:cubicBezTo>
                    <a:pt x="41419" y="7963"/>
                    <a:pt x="41015" y="7721"/>
                    <a:pt x="40693" y="7600"/>
                  </a:cubicBezTo>
                  <a:lnTo>
                    <a:pt x="28150" y="2438"/>
                  </a:lnTo>
                  <a:cubicBezTo>
                    <a:pt x="26497" y="1712"/>
                    <a:pt x="24803" y="1067"/>
                    <a:pt x="23029" y="543"/>
                  </a:cubicBezTo>
                  <a:cubicBezTo>
                    <a:pt x="21658" y="171"/>
                    <a:pt x="20112" y="1"/>
                    <a:pt x="184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 rot="-6495022">
              <a:off x="4385102" y="4261007"/>
              <a:ext cx="796523" cy="577224"/>
            </a:xfrm>
            <a:custGeom>
              <a:avLst/>
              <a:gdLst/>
              <a:ahLst/>
              <a:cxnLst/>
              <a:rect l="l" t="t" r="r" b="b"/>
              <a:pathLst>
                <a:path w="23351" h="16922" extrusionOk="0">
                  <a:moveTo>
                    <a:pt x="81" y="0"/>
                  </a:moveTo>
                  <a:cubicBezTo>
                    <a:pt x="0" y="4719"/>
                    <a:pt x="2823" y="8953"/>
                    <a:pt x="6655" y="11615"/>
                  </a:cubicBezTo>
                  <a:cubicBezTo>
                    <a:pt x="10446" y="14236"/>
                    <a:pt x="15124" y="15567"/>
                    <a:pt x="19762" y="16616"/>
                  </a:cubicBezTo>
                  <a:cubicBezTo>
                    <a:pt x="20501" y="16769"/>
                    <a:pt x="21257" y="16922"/>
                    <a:pt x="22019" y="16922"/>
                  </a:cubicBezTo>
                  <a:cubicBezTo>
                    <a:pt x="22461" y="16922"/>
                    <a:pt x="22906" y="16870"/>
                    <a:pt x="23351" y="16737"/>
                  </a:cubicBezTo>
                  <a:cubicBezTo>
                    <a:pt x="19842" y="13631"/>
                    <a:pt x="16576" y="10365"/>
                    <a:pt x="13511" y="6897"/>
                  </a:cubicBezTo>
                  <a:cubicBezTo>
                    <a:pt x="10405" y="3428"/>
                    <a:pt x="4840" y="1008"/>
                    <a:pt x="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 rot="-6495022">
              <a:off x="4329475" y="5043464"/>
              <a:ext cx="345339" cy="515893"/>
            </a:xfrm>
            <a:custGeom>
              <a:avLst/>
              <a:gdLst/>
              <a:ahLst/>
              <a:cxnLst/>
              <a:rect l="l" t="t" r="r" b="b"/>
              <a:pathLst>
                <a:path w="10124" h="15124" extrusionOk="0">
                  <a:moveTo>
                    <a:pt x="9881" y="0"/>
                  </a:moveTo>
                  <a:lnTo>
                    <a:pt x="9881" y="0"/>
                  </a:lnTo>
                  <a:cubicBezTo>
                    <a:pt x="6050" y="3186"/>
                    <a:pt x="2985" y="7179"/>
                    <a:pt x="969" y="11696"/>
                  </a:cubicBezTo>
                  <a:cubicBezTo>
                    <a:pt x="444" y="12825"/>
                    <a:pt x="1" y="14156"/>
                    <a:pt x="646" y="15124"/>
                  </a:cubicBezTo>
                  <a:cubicBezTo>
                    <a:pt x="3227" y="13511"/>
                    <a:pt x="5405" y="10688"/>
                    <a:pt x="7179" y="8268"/>
                  </a:cubicBezTo>
                  <a:cubicBezTo>
                    <a:pt x="8994" y="5808"/>
                    <a:pt x="10123" y="2864"/>
                    <a:pt x="98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 rot="-6495022">
              <a:off x="4813019" y="4963338"/>
              <a:ext cx="359085" cy="468615"/>
            </a:xfrm>
            <a:custGeom>
              <a:avLst/>
              <a:gdLst/>
              <a:ahLst/>
              <a:cxnLst/>
              <a:rect l="l" t="t" r="r" b="b"/>
              <a:pathLst>
                <a:path w="10527" h="13738" extrusionOk="0">
                  <a:moveTo>
                    <a:pt x="1612" y="1"/>
                  </a:moveTo>
                  <a:cubicBezTo>
                    <a:pt x="1196" y="1"/>
                    <a:pt x="752" y="81"/>
                    <a:pt x="283" y="267"/>
                  </a:cubicBezTo>
                  <a:lnTo>
                    <a:pt x="243" y="267"/>
                  </a:lnTo>
                  <a:cubicBezTo>
                    <a:pt x="1" y="3332"/>
                    <a:pt x="969" y="6397"/>
                    <a:pt x="2985" y="8777"/>
                  </a:cubicBezTo>
                  <a:cubicBezTo>
                    <a:pt x="5002" y="11076"/>
                    <a:pt x="7623" y="12810"/>
                    <a:pt x="10527" y="13737"/>
                  </a:cubicBezTo>
                  <a:cubicBezTo>
                    <a:pt x="9518" y="10995"/>
                    <a:pt x="8389" y="8293"/>
                    <a:pt x="7220" y="5591"/>
                  </a:cubicBezTo>
                  <a:cubicBezTo>
                    <a:pt x="6776" y="4502"/>
                    <a:pt x="6211" y="3453"/>
                    <a:pt x="5486" y="2485"/>
                  </a:cubicBezTo>
                  <a:cubicBezTo>
                    <a:pt x="4762" y="1565"/>
                    <a:pt x="3449" y="1"/>
                    <a:pt x="1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9"/>
          <p:cNvGrpSpPr/>
          <p:nvPr/>
        </p:nvGrpSpPr>
        <p:grpSpPr>
          <a:xfrm rot="3264325" flipH="1">
            <a:off x="-1053648" y="-555545"/>
            <a:ext cx="3397642" cy="5250126"/>
            <a:chOff x="5408726" y="-757760"/>
            <a:chExt cx="3819204" cy="3162113"/>
          </a:xfrm>
        </p:grpSpPr>
        <p:sp>
          <p:nvSpPr>
            <p:cNvPr id="361" name="Google Shape;361;p9"/>
            <p:cNvSpPr/>
            <p:nvPr/>
          </p:nvSpPr>
          <p:spPr>
            <a:xfrm rot="-8862877">
              <a:off x="7383307" y="-580692"/>
              <a:ext cx="1336874" cy="2119307"/>
            </a:xfrm>
            <a:custGeom>
              <a:avLst/>
              <a:gdLst/>
              <a:ahLst/>
              <a:cxnLst/>
              <a:rect l="l" t="t" r="r" b="b"/>
              <a:pathLst>
                <a:path w="41716" h="66092" extrusionOk="0">
                  <a:moveTo>
                    <a:pt x="41443" y="0"/>
                  </a:moveTo>
                  <a:cubicBezTo>
                    <a:pt x="41399" y="0"/>
                    <a:pt x="41353" y="19"/>
                    <a:pt x="41308" y="64"/>
                  </a:cubicBezTo>
                  <a:cubicBezTo>
                    <a:pt x="37557" y="3613"/>
                    <a:pt x="33968" y="7364"/>
                    <a:pt x="30580" y="11276"/>
                  </a:cubicBezTo>
                  <a:cubicBezTo>
                    <a:pt x="27192" y="15187"/>
                    <a:pt x="24006" y="19220"/>
                    <a:pt x="21022" y="23455"/>
                  </a:cubicBezTo>
                  <a:cubicBezTo>
                    <a:pt x="18078" y="27609"/>
                    <a:pt x="15336" y="31924"/>
                    <a:pt x="12835" y="36320"/>
                  </a:cubicBezTo>
                  <a:cubicBezTo>
                    <a:pt x="10335" y="40756"/>
                    <a:pt x="8036" y="45313"/>
                    <a:pt x="5979" y="49951"/>
                  </a:cubicBezTo>
                  <a:cubicBezTo>
                    <a:pt x="3963" y="54549"/>
                    <a:pt x="2148" y="59267"/>
                    <a:pt x="616" y="64066"/>
                  </a:cubicBezTo>
                  <a:cubicBezTo>
                    <a:pt x="454" y="64631"/>
                    <a:pt x="253" y="65236"/>
                    <a:pt x="51" y="65800"/>
                  </a:cubicBezTo>
                  <a:cubicBezTo>
                    <a:pt x="0" y="65978"/>
                    <a:pt x="141" y="66092"/>
                    <a:pt x="272" y="66092"/>
                  </a:cubicBezTo>
                  <a:cubicBezTo>
                    <a:pt x="350" y="66092"/>
                    <a:pt x="424" y="66052"/>
                    <a:pt x="454" y="65962"/>
                  </a:cubicBezTo>
                  <a:cubicBezTo>
                    <a:pt x="1946" y="61163"/>
                    <a:pt x="3640" y="56444"/>
                    <a:pt x="5616" y="51847"/>
                  </a:cubicBezTo>
                  <a:cubicBezTo>
                    <a:pt x="7593" y="47209"/>
                    <a:pt x="9770" y="42692"/>
                    <a:pt x="12230" y="38296"/>
                  </a:cubicBezTo>
                  <a:cubicBezTo>
                    <a:pt x="14690" y="33819"/>
                    <a:pt x="17352" y="29464"/>
                    <a:pt x="20296" y="25229"/>
                  </a:cubicBezTo>
                  <a:cubicBezTo>
                    <a:pt x="23200" y="20995"/>
                    <a:pt x="26305" y="16922"/>
                    <a:pt x="29612" y="13010"/>
                  </a:cubicBezTo>
                  <a:cubicBezTo>
                    <a:pt x="32919" y="9057"/>
                    <a:pt x="36468" y="5307"/>
                    <a:pt x="40178" y="1677"/>
                  </a:cubicBezTo>
                  <a:cubicBezTo>
                    <a:pt x="40662" y="1234"/>
                    <a:pt x="41106" y="790"/>
                    <a:pt x="41590" y="387"/>
                  </a:cubicBezTo>
                  <a:cubicBezTo>
                    <a:pt x="41715" y="230"/>
                    <a:pt x="41597" y="0"/>
                    <a:pt x="414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 rot="-8862877">
              <a:off x="7690931" y="569134"/>
              <a:ext cx="442057" cy="1440662"/>
            </a:xfrm>
            <a:custGeom>
              <a:avLst/>
              <a:gdLst/>
              <a:ahLst/>
              <a:cxnLst/>
              <a:rect l="l" t="t" r="r" b="b"/>
              <a:pathLst>
                <a:path w="13794" h="44928" extrusionOk="0">
                  <a:moveTo>
                    <a:pt x="687" y="0"/>
                  </a:moveTo>
                  <a:cubicBezTo>
                    <a:pt x="1" y="2380"/>
                    <a:pt x="203" y="4800"/>
                    <a:pt x="404" y="7179"/>
                  </a:cubicBezTo>
                  <a:cubicBezTo>
                    <a:pt x="888" y="12825"/>
                    <a:pt x="1412" y="18431"/>
                    <a:pt x="1937" y="24077"/>
                  </a:cubicBezTo>
                  <a:cubicBezTo>
                    <a:pt x="2259" y="27908"/>
                    <a:pt x="2622" y="31780"/>
                    <a:pt x="3671" y="35490"/>
                  </a:cubicBezTo>
                  <a:cubicBezTo>
                    <a:pt x="4881" y="39765"/>
                    <a:pt x="7583" y="44120"/>
                    <a:pt x="12180" y="44927"/>
                  </a:cubicBezTo>
                  <a:lnTo>
                    <a:pt x="12140" y="44766"/>
                  </a:lnTo>
                  <a:cubicBezTo>
                    <a:pt x="13350" y="36619"/>
                    <a:pt x="13793" y="28352"/>
                    <a:pt x="12261" y="20488"/>
                  </a:cubicBezTo>
                  <a:cubicBezTo>
                    <a:pt x="10688" y="12623"/>
                    <a:pt x="6938" y="5082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 rot="-8862877">
              <a:off x="5839609" y="209075"/>
              <a:ext cx="1499224" cy="1961446"/>
            </a:xfrm>
            <a:custGeom>
              <a:avLst/>
              <a:gdLst/>
              <a:ahLst/>
              <a:cxnLst/>
              <a:rect l="l" t="t" r="r" b="b"/>
              <a:pathLst>
                <a:path w="46782" h="61169" extrusionOk="0">
                  <a:moveTo>
                    <a:pt x="46325" y="0"/>
                  </a:moveTo>
                  <a:cubicBezTo>
                    <a:pt x="45820" y="0"/>
                    <a:pt x="45266" y="338"/>
                    <a:pt x="44806" y="675"/>
                  </a:cubicBezTo>
                  <a:lnTo>
                    <a:pt x="23754" y="15920"/>
                  </a:lnTo>
                  <a:cubicBezTo>
                    <a:pt x="20891" y="17896"/>
                    <a:pt x="18108" y="20074"/>
                    <a:pt x="15487" y="22372"/>
                  </a:cubicBezTo>
                  <a:cubicBezTo>
                    <a:pt x="5969" y="31003"/>
                    <a:pt x="0" y="49110"/>
                    <a:pt x="403" y="61169"/>
                  </a:cubicBezTo>
                  <a:cubicBezTo>
                    <a:pt x="7864" y="57620"/>
                    <a:pt x="13873" y="51692"/>
                    <a:pt x="19277" y="45562"/>
                  </a:cubicBezTo>
                  <a:cubicBezTo>
                    <a:pt x="27747" y="35963"/>
                    <a:pt x="35207" y="25478"/>
                    <a:pt x="41539" y="14347"/>
                  </a:cubicBezTo>
                  <a:cubicBezTo>
                    <a:pt x="44080" y="9830"/>
                    <a:pt x="46500" y="5071"/>
                    <a:pt x="46782" y="111"/>
                  </a:cubicBezTo>
                  <a:cubicBezTo>
                    <a:pt x="46637" y="33"/>
                    <a:pt x="46483" y="0"/>
                    <a:pt x="463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 rot="-8862877">
              <a:off x="6543898" y="4873"/>
              <a:ext cx="1631066" cy="808256"/>
            </a:xfrm>
            <a:custGeom>
              <a:avLst/>
              <a:gdLst/>
              <a:ahLst/>
              <a:cxnLst/>
              <a:rect l="l" t="t" r="r" b="b"/>
              <a:pathLst>
                <a:path w="50896" h="25206" extrusionOk="0">
                  <a:moveTo>
                    <a:pt x="50896" y="0"/>
                  </a:moveTo>
                  <a:lnTo>
                    <a:pt x="50896" y="0"/>
                  </a:lnTo>
                  <a:cubicBezTo>
                    <a:pt x="42306" y="3025"/>
                    <a:pt x="33635" y="5646"/>
                    <a:pt x="24803" y="7784"/>
                  </a:cubicBezTo>
                  <a:cubicBezTo>
                    <a:pt x="16011" y="9921"/>
                    <a:pt x="6413" y="16616"/>
                    <a:pt x="0" y="23028"/>
                  </a:cubicBezTo>
                  <a:cubicBezTo>
                    <a:pt x="3192" y="24532"/>
                    <a:pt x="6744" y="25205"/>
                    <a:pt x="10391" y="25205"/>
                  </a:cubicBezTo>
                  <a:cubicBezTo>
                    <a:pt x="15547" y="25205"/>
                    <a:pt x="20895" y="23860"/>
                    <a:pt x="25690" y="21617"/>
                  </a:cubicBezTo>
                  <a:cubicBezTo>
                    <a:pt x="33836" y="17826"/>
                    <a:pt x="40692" y="11696"/>
                    <a:pt x="47105" y="5364"/>
                  </a:cubicBezTo>
                  <a:cubicBezTo>
                    <a:pt x="48678" y="3791"/>
                    <a:pt x="50331" y="2097"/>
                    <a:pt x="50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 rot="-8862877">
              <a:off x="8543788" y="305593"/>
              <a:ext cx="496312" cy="811431"/>
            </a:xfrm>
            <a:custGeom>
              <a:avLst/>
              <a:gdLst/>
              <a:ahLst/>
              <a:cxnLst/>
              <a:rect l="l" t="t" r="r" b="b"/>
              <a:pathLst>
                <a:path w="15487" h="25305" extrusionOk="0">
                  <a:moveTo>
                    <a:pt x="0" y="1"/>
                  </a:moveTo>
                  <a:lnTo>
                    <a:pt x="0" y="1"/>
                  </a:lnTo>
                  <a:cubicBezTo>
                    <a:pt x="1371" y="8187"/>
                    <a:pt x="4880" y="15890"/>
                    <a:pt x="10163" y="22262"/>
                  </a:cubicBezTo>
                  <a:cubicBezTo>
                    <a:pt x="11418" y="23783"/>
                    <a:pt x="13067" y="25304"/>
                    <a:pt x="15110" y="25304"/>
                  </a:cubicBezTo>
                  <a:cubicBezTo>
                    <a:pt x="15234" y="25304"/>
                    <a:pt x="15360" y="25298"/>
                    <a:pt x="15486" y="25287"/>
                  </a:cubicBezTo>
                  <a:cubicBezTo>
                    <a:pt x="15486" y="20165"/>
                    <a:pt x="12986" y="14761"/>
                    <a:pt x="10808" y="10204"/>
                  </a:cubicBezTo>
                  <a:cubicBezTo>
                    <a:pt x="8631" y="5687"/>
                    <a:pt x="4920" y="177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 rot="-8862877">
              <a:off x="7915650" y="-206795"/>
              <a:ext cx="1041721" cy="304082"/>
            </a:xfrm>
            <a:custGeom>
              <a:avLst/>
              <a:gdLst/>
              <a:ahLst/>
              <a:cxnLst/>
              <a:rect l="l" t="t" r="r" b="b"/>
              <a:pathLst>
                <a:path w="32506" h="9483" extrusionOk="0">
                  <a:moveTo>
                    <a:pt x="13758" y="0"/>
                  </a:moveTo>
                  <a:cubicBezTo>
                    <a:pt x="12132" y="0"/>
                    <a:pt x="10513" y="136"/>
                    <a:pt x="8913" y="393"/>
                  </a:cubicBezTo>
                  <a:cubicBezTo>
                    <a:pt x="6131" y="957"/>
                    <a:pt x="888" y="2087"/>
                    <a:pt x="1" y="6725"/>
                  </a:cubicBezTo>
                  <a:cubicBezTo>
                    <a:pt x="3227" y="8596"/>
                    <a:pt x="7056" y="9482"/>
                    <a:pt x="10971" y="9482"/>
                  </a:cubicBezTo>
                  <a:cubicBezTo>
                    <a:pt x="12879" y="9482"/>
                    <a:pt x="14807" y="9272"/>
                    <a:pt x="16697" y="8862"/>
                  </a:cubicBezTo>
                  <a:cubicBezTo>
                    <a:pt x="22464" y="7652"/>
                    <a:pt x="27868" y="4708"/>
                    <a:pt x="32506" y="1038"/>
                  </a:cubicBezTo>
                  <a:cubicBezTo>
                    <a:pt x="26940" y="595"/>
                    <a:pt x="21375" y="232"/>
                    <a:pt x="15769" y="70"/>
                  </a:cubicBezTo>
                  <a:cubicBezTo>
                    <a:pt x="15098" y="23"/>
                    <a:pt x="14428" y="0"/>
                    <a:pt x="137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 rot="-8862877">
              <a:off x="6110253" y="364212"/>
              <a:ext cx="1196284" cy="1569824"/>
            </a:xfrm>
            <a:custGeom>
              <a:avLst/>
              <a:gdLst/>
              <a:ahLst/>
              <a:cxnLst/>
              <a:rect l="l" t="t" r="r" b="b"/>
              <a:pathLst>
                <a:path w="37329" h="48956" extrusionOk="0">
                  <a:moveTo>
                    <a:pt x="571" y="48769"/>
                  </a:moveTo>
                  <a:cubicBezTo>
                    <a:pt x="568" y="48769"/>
                    <a:pt x="564" y="48771"/>
                    <a:pt x="558" y="48778"/>
                  </a:cubicBezTo>
                  <a:cubicBezTo>
                    <a:pt x="558" y="48799"/>
                    <a:pt x="561" y="48806"/>
                    <a:pt x="564" y="48806"/>
                  </a:cubicBezTo>
                  <a:cubicBezTo>
                    <a:pt x="572" y="48806"/>
                    <a:pt x="582" y="48769"/>
                    <a:pt x="571" y="48769"/>
                  </a:cubicBezTo>
                  <a:close/>
                  <a:moveTo>
                    <a:pt x="36932" y="1"/>
                  </a:moveTo>
                  <a:cubicBezTo>
                    <a:pt x="36878" y="1"/>
                    <a:pt x="36823" y="18"/>
                    <a:pt x="36773" y="60"/>
                  </a:cubicBezTo>
                  <a:cubicBezTo>
                    <a:pt x="32055" y="4214"/>
                    <a:pt x="27619" y="8650"/>
                    <a:pt x="23465" y="13369"/>
                  </a:cubicBezTo>
                  <a:cubicBezTo>
                    <a:pt x="19875" y="17482"/>
                    <a:pt x="16448" y="21757"/>
                    <a:pt x="13302" y="26234"/>
                  </a:cubicBezTo>
                  <a:cubicBezTo>
                    <a:pt x="10721" y="29783"/>
                    <a:pt x="8341" y="33493"/>
                    <a:pt x="6083" y="37284"/>
                  </a:cubicBezTo>
                  <a:cubicBezTo>
                    <a:pt x="4591" y="39865"/>
                    <a:pt x="3099" y="42486"/>
                    <a:pt x="1727" y="45188"/>
                  </a:cubicBezTo>
                  <a:cubicBezTo>
                    <a:pt x="1163" y="46277"/>
                    <a:pt x="558" y="47406"/>
                    <a:pt x="114" y="48576"/>
                  </a:cubicBezTo>
                  <a:lnTo>
                    <a:pt x="74" y="48657"/>
                  </a:lnTo>
                  <a:cubicBezTo>
                    <a:pt x="0" y="48829"/>
                    <a:pt x="151" y="48956"/>
                    <a:pt x="308" y="48956"/>
                  </a:cubicBezTo>
                  <a:cubicBezTo>
                    <a:pt x="408" y="48956"/>
                    <a:pt x="511" y="48904"/>
                    <a:pt x="558" y="48778"/>
                  </a:cubicBezTo>
                  <a:lnTo>
                    <a:pt x="639" y="48657"/>
                  </a:lnTo>
                  <a:cubicBezTo>
                    <a:pt x="719" y="48455"/>
                    <a:pt x="800" y="48294"/>
                    <a:pt x="881" y="48092"/>
                  </a:cubicBezTo>
                  <a:cubicBezTo>
                    <a:pt x="1203" y="47406"/>
                    <a:pt x="1526" y="46721"/>
                    <a:pt x="1889" y="46035"/>
                  </a:cubicBezTo>
                  <a:cubicBezTo>
                    <a:pt x="3139" y="43535"/>
                    <a:pt x="4470" y="41075"/>
                    <a:pt x="5922" y="38615"/>
                  </a:cubicBezTo>
                  <a:cubicBezTo>
                    <a:pt x="8019" y="34985"/>
                    <a:pt x="10318" y="31436"/>
                    <a:pt x="12737" y="27968"/>
                  </a:cubicBezTo>
                  <a:cubicBezTo>
                    <a:pt x="15762" y="23572"/>
                    <a:pt x="19029" y="19337"/>
                    <a:pt x="22537" y="15264"/>
                  </a:cubicBezTo>
                  <a:cubicBezTo>
                    <a:pt x="26530" y="10586"/>
                    <a:pt x="30805" y="6150"/>
                    <a:pt x="35362" y="1996"/>
                  </a:cubicBezTo>
                  <a:cubicBezTo>
                    <a:pt x="35926" y="1472"/>
                    <a:pt x="36531" y="947"/>
                    <a:pt x="37136" y="423"/>
                  </a:cubicBezTo>
                  <a:cubicBezTo>
                    <a:pt x="37328" y="263"/>
                    <a:pt x="37139" y="1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 rot="-8862877">
              <a:off x="7782147" y="723446"/>
              <a:ext cx="283809" cy="1220946"/>
            </a:xfrm>
            <a:custGeom>
              <a:avLst/>
              <a:gdLst/>
              <a:ahLst/>
              <a:cxnLst/>
              <a:rect l="l" t="t" r="r" b="b"/>
              <a:pathLst>
                <a:path w="8856" h="38076" extrusionOk="0">
                  <a:moveTo>
                    <a:pt x="346" y="1"/>
                  </a:moveTo>
                  <a:cubicBezTo>
                    <a:pt x="174" y="1"/>
                    <a:pt x="1" y="175"/>
                    <a:pt x="111" y="368"/>
                  </a:cubicBezTo>
                  <a:cubicBezTo>
                    <a:pt x="555" y="1296"/>
                    <a:pt x="918" y="2224"/>
                    <a:pt x="1200" y="3232"/>
                  </a:cubicBezTo>
                  <a:cubicBezTo>
                    <a:pt x="2168" y="6216"/>
                    <a:pt x="2854" y="9281"/>
                    <a:pt x="3337" y="12387"/>
                  </a:cubicBezTo>
                  <a:cubicBezTo>
                    <a:pt x="3741" y="14806"/>
                    <a:pt x="4023" y="17226"/>
                    <a:pt x="4225" y="19646"/>
                  </a:cubicBezTo>
                  <a:cubicBezTo>
                    <a:pt x="4467" y="22065"/>
                    <a:pt x="4668" y="24445"/>
                    <a:pt x="5031" y="26865"/>
                  </a:cubicBezTo>
                  <a:cubicBezTo>
                    <a:pt x="5394" y="29768"/>
                    <a:pt x="6080" y="32632"/>
                    <a:pt x="7048" y="35374"/>
                  </a:cubicBezTo>
                  <a:cubicBezTo>
                    <a:pt x="7290" y="36019"/>
                    <a:pt x="7572" y="36665"/>
                    <a:pt x="7895" y="37270"/>
                  </a:cubicBezTo>
                  <a:cubicBezTo>
                    <a:pt x="8016" y="37512"/>
                    <a:pt x="8177" y="37754"/>
                    <a:pt x="8338" y="37995"/>
                  </a:cubicBezTo>
                  <a:cubicBezTo>
                    <a:pt x="8385" y="38052"/>
                    <a:pt x="8441" y="38075"/>
                    <a:pt x="8496" y="38075"/>
                  </a:cubicBezTo>
                  <a:cubicBezTo>
                    <a:pt x="8678" y="38075"/>
                    <a:pt x="8856" y="37818"/>
                    <a:pt x="8701" y="37633"/>
                  </a:cubicBezTo>
                  <a:cubicBezTo>
                    <a:pt x="8690" y="37610"/>
                    <a:pt x="8685" y="37603"/>
                    <a:pt x="8683" y="37603"/>
                  </a:cubicBezTo>
                  <a:cubicBezTo>
                    <a:pt x="8679" y="37603"/>
                    <a:pt x="8683" y="37621"/>
                    <a:pt x="8679" y="37621"/>
                  </a:cubicBezTo>
                  <a:cubicBezTo>
                    <a:pt x="8677" y="37621"/>
                    <a:pt x="8672" y="37614"/>
                    <a:pt x="8661" y="37592"/>
                  </a:cubicBezTo>
                  <a:cubicBezTo>
                    <a:pt x="8621" y="37471"/>
                    <a:pt x="8500" y="37350"/>
                    <a:pt x="8459" y="37229"/>
                  </a:cubicBezTo>
                  <a:cubicBezTo>
                    <a:pt x="8177" y="36745"/>
                    <a:pt x="7895" y="36221"/>
                    <a:pt x="7693" y="35656"/>
                  </a:cubicBezTo>
                  <a:cubicBezTo>
                    <a:pt x="6765" y="33156"/>
                    <a:pt x="6080" y="30535"/>
                    <a:pt x="5677" y="27873"/>
                  </a:cubicBezTo>
                  <a:cubicBezTo>
                    <a:pt x="4870" y="23154"/>
                    <a:pt x="4709" y="18315"/>
                    <a:pt x="4023" y="13596"/>
                  </a:cubicBezTo>
                  <a:cubicBezTo>
                    <a:pt x="3539" y="10249"/>
                    <a:pt x="2854" y="6942"/>
                    <a:pt x="1886" y="3716"/>
                  </a:cubicBezTo>
                  <a:cubicBezTo>
                    <a:pt x="1644" y="2869"/>
                    <a:pt x="1321" y="2022"/>
                    <a:pt x="998" y="1215"/>
                  </a:cubicBezTo>
                  <a:cubicBezTo>
                    <a:pt x="877" y="852"/>
                    <a:pt x="716" y="489"/>
                    <a:pt x="555" y="167"/>
                  </a:cubicBezTo>
                  <a:lnTo>
                    <a:pt x="555" y="126"/>
                  </a:lnTo>
                  <a:cubicBezTo>
                    <a:pt x="504" y="38"/>
                    <a:pt x="425" y="1"/>
                    <a:pt x="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 rot="-8862877">
              <a:off x="6835627" y="156324"/>
              <a:ext cx="1270184" cy="524376"/>
            </a:xfrm>
            <a:custGeom>
              <a:avLst/>
              <a:gdLst/>
              <a:ahLst/>
              <a:cxnLst/>
              <a:rect l="l" t="t" r="r" b="b"/>
              <a:pathLst>
                <a:path w="39635" h="16353" extrusionOk="0">
                  <a:moveTo>
                    <a:pt x="39238" y="1"/>
                  </a:moveTo>
                  <a:cubicBezTo>
                    <a:pt x="39184" y="1"/>
                    <a:pt x="39129" y="18"/>
                    <a:pt x="39079" y="60"/>
                  </a:cubicBezTo>
                  <a:cubicBezTo>
                    <a:pt x="35571" y="2681"/>
                    <a:pt x="31860" y="5020"/>
                    <a:pt x="27989" y="7077"/>
                  </a:cubicBezTo>
                  <a:cubicBezTo>
                    <a:pt x="21980" y="10183"/>
                    <a:pt x="15608" y="12602"/>
                    <a:pt x="9034" y="14256"/>
                  </a:cubicBezTo>
                  <a:cubicBezTo>
                    <a:pt x="7018" y="14740"/>
                    <a:pt x="5001" y="15183"/>
                    <a:pt x="2945" y="15506"/>
                  </a:cubicBezTo>
                  <a:cubicBezTo>
                    <a:pt x="2340" y="15587"/>
                    <a:pt x="1735" y="15667"/>
                    <a:pt x="1130" y="15748"/>
                  </a:cubicBezTo>
                  <a:lnTo>
                    <a:pt x="847" y="15788"/>
                  </a:lnTo>
                  <a:lnTo>
                    <a:pt x="323" y="15788"/>
                  </a:lnTo>
                  <a:cubicBezTo>
                    <a:pt x="1" y="15829"/>
                    <a:pt x="1" y="16313"/>
                    <a:pt x="323" y="16313"/>
                  </a:cubicBezTo>
                  <a:lnTo>
                    <a:pt x="283" y="16353"/>
                  </a:lnTo>
                  <a:cubicBezTo>
                    <a:pt x="1009" y="16272"/>
                    <a:pt x="1735" y="16192"/>
                    <a:pt x="2461" y="16071"/>
                  </a:cubicBezTo>
                  <a:cubicBezTo>
                    <a:pt x="4396" y="15788"/>
                    <a:pt x="6332" y="15425"/>
                    <a:pt x="8228" y="14982"/>
                  </a:cubicBezTo>
                  <a:cubicBezTo>
                    <a:pt x="11131" y="14296"/>
                    <a:pt x="13954" y="13449"/>
                    <a:pt x="16737" y="12481"/>
                  </a:cubicBezTo>
                  <a:cubicBezTo>
                    <a:pt x="20246" y="11271"/>
                    <a:pt x="23633" y="9820"/>
                    <a:pt x="26940" y="8166"/>
                  </a:cubicBezTo>
                  <a:cubicBezTo>
                    <a:pt x="30852" y="6190"/>
                    <a:pt x="34562" y="3972"/>
                    <a:pt x="38071" y="1431"/>
                  </a:cubicBezTo>
                  <a:cubicBezTo>
                    <a:pt x="38555" y="1108"/>
                    <a:pt x="38999" y="746"/>
                    <a:pt x="39442" y="423"/>
                  </a:cubicBezTo>
                  <a:cubicBezTo>
                    <a:pt x="39634" y="263"/>
                    <a:pt x="39445" y="1"/>
                    <a:pt x="392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 rot="-8862877">
              <a:off x="8097980" y="-67933"/>
              <a:ext cx="759162" cy="110564"/>
            </a:xfrm>
            <a:custGeom>
              <a:avLst/>
              <a:gdLst/>
              <a:ahLst/>
              <a:cxnLst/>
              <a:rect l="l" t="t" r="r" b="b"/>
              <a:pathLst>
                <a:path w="23689" h="3448" extrusionOk="0">
                  <a:moveTo>
                    <a:pt x="23378" y="1"/>
                  </a:moveTo>
                  <a:cubicBezTo>
                    <a:pt x="23348" y="1"/>
                    <a:pt x="23315" y="7"/>
                    <a:pt x="23280" y="20"/>
                  </a:cubicBezTo>
                  <a:cubicBezTo>
                    <a:pt x="18723" y="1633"/>
                    <a:pt x="13964" y="2601"/>
                    <a:pt x="9124" y="2883"/>
                  </a:cubicBezTo>
                  <a:cubicBezTo>
                    <a:pt x="8489" y="2924"/>
                    <a:pt x="7854" y="2944"/>
                    <a:pt x="7219" y="2944"/>
                  </a:cubicBezTo>
                  <a:cubicBezTo>
                    <a:pt x="5316" y="2944"/>
                    <a:pt x="3418" y="2762"/>
                    <a:pt x="1542" y="2399"/>
                  </a:cubicBezTo>
                  <a:cubicBezTo>
                    <a:pt x="1180" y="2319"/>
                    <a:pt x="776" y="2198"/>
                    <a:pt x="413" y="2077"/>
                  </a:cubicBezTo>
                  <a:cubicBezTo>
                    <a:pt x="378" y="2064"/>
                    <a:pt x="345" y="2058"/>
                    <a:pt x="315" y="2058"/>
                  </a:cubicBezTo>
                  <a:cubicBezTo>
                    <a:pt x="69" y="2058"/>
                    <a:pt x="0" y="2457"/>
                    <a:pt x="252" y="2601"/>
                  </a:cubicBezTo>
                  <a:lnTo>
                    <a:pt x="292" y="2601"/>
                  </a:lnTo>
                  <a:cubicBezTo>
                    <a:pt x="1502" y="2964"/>
                    <a:pt x="2752" y="3206"/>
                    <a:pt x="4003" y="3287"/>
                  </a:cubicBezTo>
                  <a:cubicBezTo>
                    <a:pt x="5186" y="3394"/>
                    <a:pt x="6369" y="3448"/>
                    <a:pt x="7549" y="3448"/>
                  </a:cubicBezTo>
                  <a:cubicBezTo>
                    <a:pt x="9909" y="3448"/>
                    <a:pt x="12257" y="3233"/>
                    <a:pt x="14569" y="2803"/>
                  </a:cubicBezTo>
                  <a:cubicBezTo>
                    <a:pt x="17593" y="2278"/>
                    <a:pt x="20537" y="1512"/>
                    <a:pt x="23401" y="504"/>
                  </a:cubicBezTo>
                  <a:cubicBezTo>
                    <a:pt x="23688" y="396"/>
                    <a:pt x="23624" y="1"/>
                    <a:pt x="23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 rot="-8862877">
              <a:off x="8593371" y="371233"/>
              <a:ext cx="398954" cy="662292"/>
            </a:xfrm>
            <a:custGeom>
              <a:avLst/>
              <a:gdLst/>
              <a:ahLst/>
              <a:cxnLst/>
              <a:rect l="l" t="t" r="r" b="b"/>
              <a:pathLst>
                <a:path w="12449" h="20654" extrusionOk="0">
                  <a:moveTo>
                    <a:pt x="326" y="1"/>
                  </a:moveTo>
                  <a:cubicBezTo>
                    <a:pt x="163" y="1"/>
                    <a:pt x="0" y="175"/>
                    <a:pt x="83" y="369"/>
                  </a:cubicBezTo>
                  <a:cubicBezTo>
                    <a:pt x="2180" y="5047"/>
                    <a:pt x="4519" y="9604"/>
                    <a:pt x="7181" y="14040"/>
                  </a:cubicBezTo>
                  <a:cubicBezTo>
                    <a:pt x="8391" y="16057"/>
                    <a:pt x="9722" y="18033"/>
                    <a:pt x="11254" y="19848"/>
                  </a:cubicBezTo>
                  <a:cubicBezTo>
                    <a:pt x="11456" y="20090"/>
                    <a:pt x="11658" y="20331"/>
                    <a:pt x="11900" y="20573"/>
                  </a:cubicBezTo>
                  <a:cubicBezTo>
                    <a:pt x="11956" y="20630"/>
                    <a:pt x="12019" y="20653"/>
                    <a:pt x="12079" y="20653"/>
                  </a:cubicBezTo>
                  <a:cubicBezTo>
                    <a:pt x="12278" y="20653"/>
                    <a:pt x="12448" y="20396"/>
                    <a:pt x="12263" y="20211"/>
                  </a:cubicBezTo>
                  <a:cubicBezTo>
                    <a:pt x="11537" y="19485"/>
                    <a:pt x="10891" y="18678"/>
                    <a:pt x="10286" y="17831"/>
                  </a:cubicBezTo>
                  <a:cubicBezTo>
                    <a:pt x="8270" y="14968"/>
                    <a:pt x="6415" y="11983"/>
                    <a:pt x="4842" y="8878"/>
                  </a:cubicBezTo>
                  <a:cubicBezTo>
                    <a:pt x="3310" y="6015"/>
                    <a:pt x="1858" y="3071"/>
                    <a:pt x="527" y="127"/>
                  </a:cubicBezTo>
                  <a:cubicBezTo>
                    <a:pt x="476" y="38"/>
                    <a:pt x="401" y="1"/>
                    <a:pt x="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" name="Google Shape;372;p9"/>
          <p:cNvSpPr/>
          <p:nvPr/>
        </p:nvSpPr>
        <p:spPr>
          <a:xfrm rot="-5400000">
            <a:off x="1187227" y="2677969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3" name="Google Shape;373;p9"/>
          <p:cNvGrpSpPr/>
          <p:nvPr/>
        </p:nvGrpSpPr>
        <p:grpSpPr>
          <a:xfrm rot="-543320" flipH="1">
            <a:off x="5150398" y="-2161862"/>
            <a:ext cx="2988944" cy="8657208"/>
            <a:chOff x="-664267" y="-780406"/>
            <a:chExt cx="3577375" cy="4171622"/>
          </a:xfrm>
        </p:grpSpPr>
        <p:sp>
          <p:nvSpPr>
            <p:cNvPr id="374" name="Google Shape;374;p9"/>
            <p:cNvSpPr/>
            <p:nvPr/>
          </p:nvSpPr>
          <p:spPr>
            <a:xfrm rot="-9527801">
              <a:off x="-112352" y="-452067"/>
              <a:ext cx="2473547" cy="351494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 rot="-9527801">
              <a:off x="1067809" y="1094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 rot="-9527801">
              <a:off x="1469052" y="1387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 rot="-9527801">
              <a:off x="1386086" y="423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 rot="-9527801">
              <a:off x="2017466" y="332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 rot="-9527801">
              <a:off x="1934750" y="616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 rot="-9527801">
              <a:off x="1761762" y="482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 rot="-9527801">
              <a:off x="1623811" y="262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 rot="-9527801">
              <a:off x="2103455" y="512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 rot="-9527801">
              <a:off x="1245107" y="1351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9"/>
            <p:cNvSpPr/>
            <p:nvPr/>
          </p:nvSpPr>
          <p:spPr>
            <a:xfrm rot="-9527801">
              <a:off x="1651070" y="1318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 rot="-9527801">
              <a:off x="1347731" y="1099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 rot="-9527801">
              <a:off x="2026810" y="1372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 rot="-9527801">
              <a:off x="2035269" y="1138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 rot="-9527801">
              <a:off x="1361634" y="1227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 rot="-9527801">
              <a:off x="1359652" y="1561676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 rot="-9527801">
              <a:off x="1565233" y="1589795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 rot="-9527801">
              <a:off x="1704325" y="1438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 rot="-9527801">
              <a:off x="1583564" y="1460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 rot="-9527801">
              <a:off x="1857953" y="1560406"/>
              <a:ext cx="15180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 rot="-9527801">
              <a:off x="1537989" y="815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 rot="-9527801">
              <a:off x="1736219" y="702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 rot="-9527801">
              <a:off x="1875528" y="835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 rot="-9527801">
              <a:off x="1619619" y="834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 rot="-9527801">
              <a:off x="1217568" y="696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 rot="-9527801">
              <a:off x="1673170" y="1032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 rot="-9527801">
              <a:off x="1547831" y="1050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 rot="-9527801">
              <a:off x="1295543" y="1023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 rot="-9527801">
              <a:off x="1343161" y="928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 rot="-9527801">
              <a:off x="1606046" y="475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 rot="-9527801">
              <a:off x="1560542" y="1180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 rot="-9527801">
              <a:off x="2063771" y="930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 rot="-9527801">
              <a:off x="1766592" y="1057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 rot="-9527801">
              <a:off x="1809023" y="1291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 rot="-9527801">
              <a:off x="1474706" y="666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 rot="-9527801">
              <a:off x="2100858" y="669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0" name="Google Shape;410;p9"/>
          <p:cNvSpPr txBox="1">
            <a:spLocks noGrp="1"/>
          </p:cNvSpPr>
          <p:nvPr>
            <p:ph type="title"/>
          </p:nvPr>
        </p:nvSpPr>
        <p:spPr>
          <a:xfrm>
            <a:off x="2794075" y="5136350"/>
            <a:ext cx="1971600" cy="17013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None/>
              <a:defRPr sz="6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9"/>
          <p:cNvSpPr txBox="1">
            <a:spLocks noGrp="1"/>
          </p:cNvSpPr>
          <p:nvPr>
            <p:ph type="title" idx="2" hasCustomPrompt="1"/>
          </p:nvPr>
        </p:nvSpPr>
        <p:spPr>
          <a:xfrm>
            <a:off x="2794075" y="2492565"/>
            <a:ext cx="1971600" cy="26802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300"/>
              <a:buNone/>
              <a:defRPr sz="11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2" name="Google Shape;412;p9"/>
          <p:cNvSpPr txBox="1">
            <a:spLocks noGrp="1"/>
          </p:cNvSpPr>
          <p:nvPr>
            <p:ph type="subTitle" idx="1"/>
          </p:nvPr>
        </p:nvSpPr>
        <p:spPr>
          <a:xfrm>
            <a:off x="2337077" y="6693621"/>
            <a:ext cx="2885700" cy="1201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"/>
          <p:cNvSpPr txBox="1">
            <a:spLocks noGrp="1"/>
          </p:cNvSpPr>
          <p:nvPr>
            <p:ph type="title"/>
          </p:nvPr>
        </p:nvSpPr>
        <p:spPr>
          <a:xfrm>
            <a:off x="337922" y="6917476"/>
            <a:ext cx="2054700" cy="1849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9pPr>
          </a:lstStyle>
          <a:p>
            <a:r>
              <a:t>xx%</a:t>
            </a:r>
          </a:p>
        </p:txBody>
      </p:sp>
      <p:sp>
        <p:nvSpPr>
          <p:cNvPr id="417" name="Google Shape;417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3"/>
          <p:cNvSpPr txBox="1">
            <a:spLocks noGrp="1"/>
          </p:cNvSpPr>
          <p:nvPr>
            <p:ph type="title" hasCustomPrompt="1"/>
          </p:nvPr>
        </p:nvSpPr>
        <p:spPr>
          <a:xfrm>
            <a:off x="1349136" y="3451956"/>
            <a:ext cx="1169700" cy="25929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1" name="Google Shape;421;p13"/>
          <p:cNvSpPr txBox="1">
            <a:spLocks noGrp="1"/>
          </p:cNvSpPr>
          <p:nvPr>
            <p:ph type="title" idx="2" hasCustomPrompt="1"/>
          </p:nvPr>
        </p:nvSpPr>
        <p:spPr>
          <a:xfrm>
            <a:off x="3195018" y="3451956"/>
            <a:ext cx="1169700" cy="25929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2" name="Google Shape;422;p13"/>
          <p:cNvSpPr txBox="1">
            <a:spLocks noGrp="1"/>
          </p:cNvSpPr>
          <p:nvPr>
            <p:ph type="title" idx="3" hasCustomPrompt="1"/>
          </p:nvPr>
        </p:nvSpPr>
        <p:spPr>
          <a:xfrm>
            <a:off x="5006691" y="3451956"/>
            <a:ext cx="1169700" cy="25929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3" name="Google Shape;423;p13"/>
          <p:cNvSpPr/>
          <p:nvPr/>
        </p:nvSpPr>
        <p:spPr>
          <a:xfrm rot="-5400000">
            <a:off x="72181" y="896645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4" name="Google Shape;424;p13"/>
          <p:cNvGrpSpPr/>
          <p:nvPr/>
        </p:nvGrpSpPr>
        <p:grpSpPr>
          <a:xfrm rot="5726543">
            <a:off x="5392132" y="1022153"/>
            <a:ext cx="3501881" cy="1115754"/>
            <a:chOff x="2408692" y="-569353"/>
            <a:chExt cx="3769974" cy="2558659"/>
          </a:xfrm>
        </p:grpSpPr>
        <p:sp>
          <p:nvSpPr>
            <p:cNvPr id="425" name="Google Shape;425;p13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3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3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" name="Google Shape;430;p13"/>
          <p:cNvGrpSpPr/>
          <p:nvPr/>
        </p:nvGrpSpPr>
        <p:grpSpPr>
          <a:xfrm rot="4749476">
            <a:off x="-3134130" y="7957895"/>
            <a:ext cx="7259184" cy="5573916"/>
            <a:chOff x="6132853" y="1390870"/>
            <a:chExt cx="3806719" cy="4765704"/>
          </a:xfrm>
        </p:grpSpPr>
        <p:sp>
          <p:nvSpPr>
            <p:cNvPr id="431" name="Google Shape;431;p13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3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3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3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3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3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3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3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3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" name="Google Shape;455;p13"/>
          <p:cNvSpPr txBox="1">
            <a:spLocks noGrp="1"/>
          </p:cNvSpPr>
          <p:nvPr>
            <p:ph type="subTitle" idx="1"/>
          </p:nvPr>
        </p:nvSpPr>
        <p:spPr>
          <a:xfrm>
            <a:off x="1170802" y="6792439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3"/>
          <p:cNvSpPr txBox="1">
            <a:spLocks noGrp="1"/>
          </p:cNvSpPr>
          <p:nvPr>
            <p:ph type="subTitle" idx="4"/>
          </p:nvPr>
        </p:nvSpPr>
        <p:spPr>
          <a:xfrm>
            <a:off x="3016683" y="6792439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13"/>
          <p:cNvSpPr txBox="1">
            <a:spLocks noGrp="1"/>
          </p:cNvSpPr>
          <p:nvPr>
            <p:ph type="subTitle" idx="5"/>
          </p:nvPr>
        </p:nvSpPr>
        <p:spPr>
          <a:xfrm>
            <a:off x="4862564" y="6792439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13"/>
          <p:cNvSpPr txBox="1">
            <a:spLocks noGrp="1"/>
          </p:cNvSpPr>
          <p:nvPr>
            <p:ph type="title" idx="6"/>
          </p:nvPr>
        </p:nvSpPr>
        <p:spPr>
          <a:xfrm>
            <a:off x="1290849" y="6096217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59" name="Google Shape;459;p13"/>
          <p:cNvSpPr txBox="1">
            <a:spLocks noGrp="1"/>
          </p:cNvSpPr>
          <p:nvPr>
            <p:ph type="title" idx="7"/>
          </p:nvPr>
        </p:nvSpPr>
        <p:spPr>
          <a:xfrm>
            <a:off x="3136730" y="6096217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0" name="Google Shape;460;p13"/>
          <p:cNvSpPr txBox="1">
            <a:spLocks noGrp="1"/>
          </p:cNvSpPr>
          <p:nvPr>
            <p:ph type="title" idx="8"/>
          </p:nvPr>
        </p:nvSpPr>
        <p:spPr>
          <a:xfrm>
            <a:off x="4982612" y="6096217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1" name="Google Shape;461;p13"/>
          <p:cNvSpPr txBox="1">
            <a:spLocks noGrp="1"/>
          </p:cNvSpPr>
          <p:nvPr>
            <p:ph type="title" idx="9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4"/>
          <p:cNvSpPr/>
          <p:nvPr/>
        </p:nvSpPr>
        <p:spPr>
          <a:xfrm rot="4477675">
            <a:off x="1007934" y="2907506"/>
            <a:ext cx="8717258" cy="6839755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4"/>
          <p:cNvSpPr txBox="1">
            <a:spLocks noGrp="1"/>
          </p:cNvSpPr>
          <p:nvPr>
            <p:ph type="subTitle" idx="1"/>
          </p:nvPr>
        </p:nvSpPr>
        <p:spPr>
          <a:xfrm>
            <a:off x="722929" y="5792513"/>
            <a:ext cx="2388000" cy="287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5" name="Google Shape;465;p14"/>
          <p:cNvSpPr/>
          <p:nvPr/>
        </p:nvSpPr>
        <p:spPr>
          <a:xfrm rot="-5400000">
            <a:off x="97046" y="9535317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6" name="Google Shape;466;p14"/>
          <p:cNvGrpSpPr/>
          <p:nvPr/>
        </p:nvGrpSpPr>
        <p:grpSpPr>
          <a:xfrm rot="-10798029">
            <a:off x="6483650" y="-99346"/>
            <a:ext cx="1076320" cy="2294945"/>
            <a:chOff x="-754697" y="1352100"/>
            <a:chExt cx="6171556" cy="3954075"/>
          </a:xfrm>
        </p:grpSpPr>
        <p:sp>
          <p:nvSpPr>
            <p:cNvPr id="467" name="Google Shape;467;p14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4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4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4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" name="Google Shape;478;p14"/>
          <p:cNvSpPr txBox="1">
            <a:spLocks noGrp="1"/>
          </p:cNvSpPr>
          <p:nvPr>
            <p:ph type="title"/>
          </p:nvPr>
        </p:nvSpPr>
        <p:spPr>
          <a:xfrm>
            <a:off x="768815" y="3291021"/>
            <a:ext cx="2342100" cy="1880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oa!">
  <p:cSld name="CUSTOM_2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"/>
          <p:cNvSpPr/>
          <p:nvPr/>
        </p:nvSpPr>
        <p:spPr>
          <a:xfrm rot="-6322325">
            <a:off x="-1297931" y="991598"/>
            <a:ext cx="8717258" cy="6839982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481;p15"/>
          <p:cNvGrpSpPr/>
          <p:nvPr/>
        </p:nvGrpSpPr>
        <p:grpSpPr>
          <a:xfrm rot="-5034553">
            <a:off x="-1710327" y="6661746"/>
            <a:ext cx="5182505" cy="2124267"/>
            <a:chOff x="-754697" y="1352100"/>
            <a:chExt cx="6171556" cy="3954075"/>
          </a:xfrm>
        </p:grpSpPr>
        <p:sp>
          <p:nvSpPr>
            <p:cNvPr id="482" name="Google Shape;482;p15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5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5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5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5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5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5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5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5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5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15"/>
          <p:cNvSpPr/>
          <p:nvPr/>
        </p:nvSpPr>
        <p:spPr>
          <a:xfrm rot="-5400000">
            <a:off x="3302584" y="1100361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5"/>
          <p:cNvSpPr txBox="1">
            <a:spLocks noGrp="1"/>
          </p:cNvSpPr>
          <p:nvPr>
            <p:ph type="subTitle" idx="1"/>
          </p:nvPr>
        </p:nvSpPr>
        <p:spPr>
          <a:xfrm>
            <a:off x="4174473" y="5214416"/>
            <a:ext cx="2874600" cy="2143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495" name="Google Shape;495;p15"/>
          <p:cNvSpPr txBox="1">
            <a:spLocks noGrp="1"/>
          </p:cNvSpPr>
          <p:nvPr>
            <p:ph type="title"/>
          </p:nvPr>
        </p:nvSpPr>
        <p:spPr>
          <a:xfrm>
            <a:off x="4440715" y="3334195"/>
            <a:ext cx="2342100" cy="1880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1pPr>
            <a:lvl2pPr lvl="1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2pPr>
            <a:lvl3pPr lvl="2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3pPr>
            <a:lvl4pPr lvl="3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4pPr>
            <a:lvl5pPr lvl="4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5pPr>
            <a:lvl6pPr lvl="5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6pPr>
            <a:lvl7pPr lvl="6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7pPr>
            <a:lvl8pPr lvl="7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8pPr>
            <a:lvl9pPr lvl="8" rtl="0"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6"/>
          <p:cNvGrpSpPr/>
          <p:nvPr/>
        </p:nvGrpSpPr>
        <p:grpSpPr>
          <a:xfrm rot="10800000" flipH="1">
            <a:off x="6395397" y="-1188355"/>
            <a:ext cx="1557598" cy="3638527"/>
            <a:chOff x="6489082" y="2893343"/>
            <a:chExt cx="2807494" cy="2457966"/>
          </a:xfrm>
        </p:grpSpPr>
        <p:sp>
          <p:nvSpPr>
            <p:cNvPr id="498" name="Google Shape;498;p16"/>
            <p:cNvSpPr/>
            <p:nvPr/>
          </p:nvSpPr>
          <p:spPr>
            <a:xfrm rot="5129512">
              <a:off x="6764035" y="2803221"/>
              <a:ext cx="2257586" cy="2638209"/>
            </a:xfrm>
            <a:custGeom>
              <a:avLst/>
              <a:gdLst/>
              <a:ahLst/>
              <a:cxnLst/>
              <a:rect l="l" t="t" r="r" b="b"/>
              <a:pathLst>
                <a:path w="90304" h="105529" extrusionOk="0">
                  <a:moveTo>
                    <a:pt x="29750" y="0"/>
                  </a:moveTo>
                  <a:cubicBezTo>
                    <a:pt x="26166" y="0"/>
                    <a:pt x="26382" y="981"/>
                    <a:pt x="24245" y="2773"/>
                  </a:cubicBezTo>
                  <a:cubicBezTo>
                    <a:pt x="17833" y="8088"/>
                    <a:pt x="12255" y="14368"/>
                    <a:pt x="7687" y="21308"/>
                  </a:cubicBezTo>
                  <a:cubicBezTo>
                    <a:pt x="3514" y="27721"/>
                    <a:pt x="0" y="35407"/>
                    <a:pt x="1362" y="43093"/>
                  </a:cubicBezTo>
                  <a:cubicBezTo>
                    <a:pt x="2855" y="51570"/>
                    <a:pt x="9795" y="57587"/>
                    <a:pt x="16735" y="61760"/>
                  </a:cubicBezTo>
                  <a:cubicBezTo>
                    <a:pt x="21829" y="64834"/>
                    <a:pt x="27408" y="67557"/>
                    <a:pt x="30789" y="72740"/>
                  </a:cubicBezTo>
                  <a:cubicBezTo>
                    <a:pt x="34830" y="78977"/>
                    <a:pt x="34698" y="87454"/>
                    <a:pt x="38256" y="94042"/>
                  </a:cubicBezTo>
                  <a:cubicBezTo>
                    <a:pt x="42376" y="101777"/>
                    <a:pt x="51001" y="105528"/>
                    <a:pt x="59242" y="105528"/>
                  </a:cubicBezTo>
                  <a:cubicBezTo>
                    <a:pt x="59612" y="105528"/>
                    <a:pt x="59981" y="105521"/>
                    <a:pt x="60349" y="105506"/>
                  </a:cubicBezTo>
                  <a:cubicBezTo>
                    <a:pt x="68913" y="105198"/>
                    <a:pt x="77039" y="101465"/>
                    <a:pt x="84857" y="97556"/>
                  </a:cubicBezTo>
                  <a:lnTo>
                    <a:pt x="90303" y="5101"/>
                  </a:lnTo>
                  <a:lnTo>
                    <a:pt x="33688" y="226"/>
                  </a:lnTo>
                  <a:cubicBezTo>
                    <a:pt x="32004" y="74"/>
                    <a:pt x="30734" y="0"/>
                    <a:pt x="29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8407975" y="3336225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7662400" y="3135550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8319050" y="4479725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7406575" y="4492150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7750250" y="460522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8007200" y="30474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7390100" y="3305825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7984125" y="3463600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6846575" y="3448175"/>
              <a:ext cx="37350" cy="41800"/>
            </a:xfrm>
            <a:custGeom>
              <a:avLst/>
              <a:gdLst/>
              <a:ahLst/>
              <a:cxnLst/>
              <a:rect l="l" t="t" r="r" b="b"/>
              <a:pathLst>
                <a:path w="1494" h="1672" extrusionOk="0">
                  <a:moveTo>
                    <a:pt x="688" y="1"/>
                  </a:moveTo>
                  <a:cubicBezTo>
                    <a:pt x="522" y="1"/>
                    <a:pt x="362" y="49"/>
                    <a:pt x="220" y="134"/>
                  </a:cubicBezTo>
                  <a:lnTo>
                    <a:pt x="88" y="310"/>
                  </a:lnTo>
                  <a:lnTo>
                    <a:pt x="0" y="705"/>
                  </a:lnTo>
                  <a:lnTo>
                    <a:pt x="0" y="925"/>
                  </a:lnTo>
                  <a:cubicBezTo>
                    <a:pt x="88" y="1320"/>
                    <a:pt x="396" y="1584"/>
                    <a:pt x="791" y="1672"/>
                  </a:cubicBezTo>
                  <a:lnTo>
                    <a:pt x="1010" y="1628"/>
                  </a:lnTo>
                  <a:lnTo>
                    <a:pt x="1230" y="1452"/>
                  </a:lnTo>
                  <a:lnTo>
                    <a:pt x="1362" y="1320"/>
                  </a:lnTo>
                  <a:cubicBezTo>
                    <a:pt x="1494" y="1101"/>
                    <a:pt x="1494" y="837"/>
                    <a:pt x="1406" y="574"/>
                  </a:cubicBezTo>
                  <a:cubicBezTo>
                    <a:pt x="1318" y="354"/>
                    <a:pt x="1186" y="178"/>
                    <a:pt x="966" y="47"/>
                  </a:cubicBezTo>
                  <a:cubicBezTo>
                    <a:pt x="873" y="15"/>
                    <a:pt x="780" y="1"/>
                    <a:pt x="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6965150" y="37941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7890800" y="32857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7266025" y="316932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7432925" y="3069400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6999200" y="3093000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7833700" y="3951525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7645950" y="4255675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7336300" y="4122425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7710725" y="3983650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8402500" y="397420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6748850" y="4110350"/>
              <a:ext cx="8800" cy="20875"/>
            </a:xfrm>
            <a:custGeom>
              <a:avLst/>
              <a:gdLst/>
              <a:ahLst/>
              <a:cxnLst/>
              <a:rect l="l" t="t" r="r" b="b"/>
              <a:pathLst>
                <a:path w="352" h="835" extrusionOk="0">
                  <a:moveTo>
                    <a:pt x="0" y="0"/>
                  </a:moveTo>
                  <a:lnTo>
                    <a:pt x="88" y="835"/>
                  </a:lnTo>
                  <a:lnTo>
                    <a:pt x="308" y="527"/>
                  </a:lnTo>
                  <a:cubicBezTo>
                    <a:pt x="352" y="440"/>
                    <a:pt x="352" y="352"/>
                    <a:pt x="352" y="2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7533950" y="37315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7698650" y="363050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8115900" y="3550350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8087350" y="370825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7976450" y="4524300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7600925" y="344920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7033225" y="4108150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7384600" y="3745800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7179275" y="3422925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8043425" y="4164150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7143050" y="4525825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0" name="Google Shape;530;p16"/>
          <p:cNvSpPr/>
          <p:nvPr/>
        </p:nvSpPr>
        <p:spPr>
          <a:xfrm rot="-4477675" flipH="1">
            <a:off x="-4350207" y="2822736"/>
            <a:ext cx="8717258" cy="6839982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>
              <a:alpha val="430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6"/>
          <p:cNvSpPr txBox="1">
            <a:spLocks noGrp="1"/>
          </p:cNvSpPr>
          <p:nvPr>
            <p:ph type="subTitle" idx="1"/>
          </p:nvPr>
        </p:nvSpPr>
        <p:spPr>
          <a:xfrm>
            <a:off x="1075103" y="6456983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6"/>
          <p:cNvSpPr txBox="1">
            <a:spLocks noGrp="1"/>
          </p:cNvSpPr>
          <p:nvPr>
            <p:ph type="subTitle" idx="2"/>
          </p:nvPr>
        </p:nvSpPr>
        <p:spPr>
          <a:xfrm>
            <a:off x="3016673" y="6456983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6"/>
          <p:cNvSpPr txBox="1">
            <a:spLocks noGrp="1"/>
          </p:cNvSpPr>
          <p:nvPr>
            <p:ph type="subTitle" idx="3"/>
          </p:nvPr>
        </p:nvSpPr>
        <p:spPr>
          <a:xfrm>
            <a:off x="4958243" y="6456983"/>
            <a:ext cx="1526400" cy="2215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6"/>
          <p:cNvSpPr txBox="1">
            <a:spLocks noGrp="1"/>
          </p:cNvSpPr>
          <p:nvPr>
            <p:ph type="title"/>
          </p:nvPr>
        </p:nvSpPr>
        <p:spPr>
          <a:xfrm>
            <a:off x="1195150" y="5647348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535" name="Google Shape;535;p16"/>
          <p:cNvSpPr txBox="1">
            <a:spLocks noGrp="1"/>
          </p:cNvSpPr>
          <p:nvPr>
            <p:ph type="title" idx="4"/>
          </p:nvPr>
        </p:nvSpPr>
        <p:spPr>
          <a:xfrm>
            <a:off x="3136720" y="5647348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536" name="Google Shape;536;p16"/>
          <p:cNvSpPr txBox="1">
            <a:spLocks noGrp="1"/>
          </p:cNvSpPr>
          <p:nvPr>
            <p:ph type="title" idx="5"/>
          </p:nvPr>
        </p:nvSpPr>
        <p:spPr>
          <a:xfrm>
            <a:off x="5078290" y="5647348"/>
            <a:ext cx="1286400" cy="902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537" name="Google Shape;537;p16"/>
          <p:cNvSpPr txBox="1">
            <a:spLocks noGrp="1"/>
          </p:cNvSpPr>
          <p:nvPr>
            <p:ph type="title" idx="6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one famous">
  <p:cSld name="CUSTOM_4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oogle Shape;539;p17"/>
          <p:cNvGrpSpPr/>
          <p:nvPr/>
        </p:nvGrpSpPr>
        <p:grpSpPr>
          <a:xfrm>
            <a:off x="5767756" y="4239731"/>
            <a:ext cx="3147395" cy="9906469"/>
            <a:chOff x="6132853" y="1390870"/>
            <a:chExt cx="3806719" cy="4765704"/>
          </a:xfrm>
        </p:grpSpPr>
        <p:sp>
          <p:nvSpPr>
            <p:cNvPr id="540" name="Google Shape;540;p17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7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7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7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7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7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7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7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7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7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7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7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7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7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7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17"/>
          <p:cNvGrpSpPr/>
          <p:nvPr/>
        </p:nvGrpSpPr>
        <p:grpSpPr>
          <a:xfrm rot="3546307">
            <a:off x="-2858813" y="-2690120"/>
            <a:ext cx="6384064" cy="7784188"/>
            <a:chOff x="-1573779" y="-1203875"/>
            <a:chExt cx="4760370" cy="4347052"/>
          </a:xfrm>
        </p:grpSpPr>
        <p:sp>
          <p:nvSpPr>
            <p:cNvPr id="565" name="Google Shape;565;p17"/>
            <p:cNvSpPr/>
            <p:nvPr/>
          </p:nvSpPr>
          <p:spPr>
            <a:xfrm rot="-7550157" flipH="1">
              <a:off x="-365615" y="-1119917"/>
              <a:ext cx="2344043" cy="4179137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7"/>
            <p:cNvSpPr/>
            <p:nvPr/>
          </p:nvSpPr>
          <p:spPr>
            <a:xfrm rot="-7550157" flipH="1">
              <a:off x="416428" y="180955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7"/>
            <p:cNvSpPr/>
            <p:nvPr/>
          </p:nvSpPr>
          <p:spPr>
            <a:xfrm rot="-7550157" flipH="1">
              <a:off x="1616729" y="534545"/>
              <a:ext cx="42671" cy="50960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7"/>
            <p:cNvSpPr/>
            <p:nvPr/>
          </p:nvSpPr>
          <p:spPr>
            <a:xfrm rot="-7550157" flipH="1">
              <a:off x="1508384" y="-75569"/>
              <a:ext cx="27561" cy="35303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7"/>
            <p:cNvSpPr/>
            <p:nvPr/>
          </p:nvSpPr>
          <p:spPr>
            <a:xfrm rot="-7550157" flipH="1">
              <a:off x="1748829" y="179788"/>
              <a:ext cx="27561" cy="32506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7"/>
            <p:cNvSpPr/>
            <p:nvPr/>
          </p:nvSpPr>
          <p:spPr>
            <a:xfrm rot="-7550157" flipH="1">
              <a:off x="587367" y="2209944"/>
              <a:ext cx="26162" cy="34689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7"/>
            <p:cNvSpPr/>
            <p:nvPr/>
          </p:nvSpPr>
          <p:spPr>
            <a:xfrm rot="-7550157" flipH="1">
              <a:off x="399071" y="1386553"/>
              <a:ext cx="82579" cy="71630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7"/>
            <p:cNvSpPr/>
            <p:nvPr/>
          </p:nvSpPr>
          <p:spPr>
            <a:xfrm rot="-7550157" flipH="1">
              <a:off x="994608" y="1877271"/>
              <a:ext cx="44035" cy="49732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7"/>
            <p:cNvSpPr/>
            <p:nvPr/>
          </p:nvSpPr>
          <p:spPr>
            <a:xfrm rot="-7550157" flipH="1">
              <a:off x="744596" y="1913327"/>
              <a:ext cx="46832" cy="48231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7"/>
            <p:cNvSpPr/>
            <p:nvPr/>
          </p:nvSpPr>
          <p:spPr>
            <a:xfrm rot="-7550157" flipH="1">
              <a:off x="131493" y="2097973"/>
              <a:ext cx="28925" cy="36088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7"/>
            <p:cNvSpPr/>
            <p:nvPr/>
          </p:nvSpPr>
          <p:spPr>
            <a:xfrm rot="-7550157" flipH="1">
              <a:off x="-18808" y="1723858"/>
              <a:ext cx="30289" cy="28174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7"/>
            <p:cNvSpPr/>
            <p:nvPr/>
          </p:nvSpPr>
          <p:spPr>
            <a:xfrm rot="-7550157" flipH="1">
              <a:off x="190990" y="1604561"/>
              <a:ext cx="49527" cy="55053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7"/>
            <p:cNvSpPr/>
            <p:nvPr/>
          </p:nvSpPr>
          <p:spPr>
            <a:xfrm rot="-7550157" flipH="1">
              <a:off x="1392384" y="1345177"/>
              <a:ext cx="78452" cy="95473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7"/>
            <p:cNvSpPr/>
            <p:nvPr/>
          </p:nvSpPr>
          <p:spPr>
            <a:xfrm rot="-7550157" flipH="1">
              <a:off x="1552141" y="951190"/>
              <a:ext cx="44070" cy="51403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7"/>
            <p:cNvSpPr/>
            <p:nvPr/>
          </p:nvSpPr>
          <p:spPr>
            <a:xfrm rot="-7550157" flipH="1">
              <a:off x="1195346" y="722898"/>
              <a:ext cx="78418" cy="83944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7"/>
            <p:cNvSpPr/>
            <p:nvPr/>
          </p:nvSpPr>
          <p:spPr>
            <a:xfrm rot="-7550157" flipH="1">
              <a:off x="1328263" y="1208212"/>
              <a:ext cx="78452" cy="78554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7"/>
            <p:cNvSpPr/>
            <p:nvPr/>
          </p:nvSpPr>
          <p:spPr>
            <a:xfrm rot="-7550157" flipH="1">
              <a:off x="743879" y="152783"/>
              <a:ext cx="11017" cy="26196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7"/>
            <p:cNvSpPr/>
            <p:nvPr/>
          </p:nvSpPr>
          <p:spPr>
            <a:xfrm rot="-7550157" flipH="1">
              <a:off x="939188" y="1215649"/>
              <a:ext cx="64672" cy="68833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7"/>
            <p:cNvSpPr/>
            <p:nvPr/>
          </p:nvSpPr>
          <p:spPr>
            <a:xfrm rot="-7550157" flipH="1">
              <a:off x="960375" y="1455202"/>
              <a:ext cx="70197" cy="74325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7"/>
            <p:cNvSpPr/>
            <p:nvPr/>
          </p:nvSpPr>
          <p:spPr>
            <a:xfrm rot="-7550157" flipH="1">
              <a:off x="702923" y="1490777"/>
              <a:ext cx="78452" cy="77224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7"/>
            <p:cNvSpPr/>
            <p:nvPr/>
          </p:nvSpPr>
          <p:spPr>
            <a:xfrm rot="-7550157" flipH="1">
              <a:off x="952532" y="438745"/>
              <a:ext cx="53688" cy="53654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7"/>
            <p:cNvSpPr/>
            <p:nvPr/>
          </p:nvSpPr>
          <p:spPr>
            <a:xfrm rot="-7550157" flipH="1">
              <a:off x="846113" y="1052366"/>
              <a:ext cx="63307" cy="70948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7"/>
            <p:cNvSpPr/>
            <p:nvPr/>
          </p:nvSpPr>
          <p:spPr>
            <a:xfrm rot="-7550157" flipH="1">
              <a:off x="1749259" y="1424379"/>
              <a:ext cx="45400" cy="49561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7"/>
            <p:cNvSpPr/>
            <p:nvPr/>
          </p:nvSpPr>
          <p:spPr>
            <a:xfrm rot="-7550157" flipH="1">
              <a:off x="1451315" y="257698"/>
              <a:ext cx="35815" cy="28959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" name="Google Shape;589;p17"/>
          <p:cNvGrpSpPr/>
          <p:nvPr/>
        </p:nvGrpSpPr>
        <p:grpSpPr>
          <a:xfrm rot="-5455189">
            <a:off x="-2137889" y="7938425"/>
            <a:ext cx="4861253" cy="1352976"/>
            <a:chOff x="2408692" y="-569353"/>
            <a:chExt cx="3769974" cy="2558659"/>
          </a:xfrm>
        </p:grpSpPr>
        <p:sp>
          <p:nvSpPr>
            <p:cNvPr id="590" name="Google Shape;590;p17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7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7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7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7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5" name="Google Shape;595;p17"/>
          <p:cNvSpPr txBox="1">
            <a:spLocks noGrp="1"/>
          </p:cNvSpPr>
          <p:nvPr>
            <p:ph type="subTitle" idx="1"/>
          </p:nvPr>
        </p:nvSpPr>
        <p:spPr>
          <a:xfrm>
            <a:off x="1027967" y="3838602"/>
            <a:ext cx="5504100" cy="1939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6" name="Google Shape;596;p17"/>
          <p:cNvSpPr txBox="1">
            <a:spLocks noGrp="1"/>
          </p:cNvSpPr>
          <p:nvPr>
            <p:ph type="title"/>
          </p:nvPr>
        </p:nvSpPr>
        <p:spPr>
          <a:xfrm>
            <a:off x="2346750" y="5778326"/>
            <a:ext cx="2866500" cy="17706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5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8"/>
          <p:cNvSpPr txBox="1">
            <a:spLocks noGrp="1"/>
          </p:cNvSpPr>
          <p:nvPr>
            <p:ph type="title"/>
          </p:nvPr>
        </p:nvSpPr>
        <p:spPr>
          <a:xfrm>
            <a:off x="4217031" y="2705480"/>
            <a:ext cx="33429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599" name="Google Shape;599;p18"/>
          <p:cNvGrpSpPr/>
          <p:nvPr/>
        </p:nvGrpSpPr>
        <p:grpSpPr>
          <a:xfrm>
            <a:off x="4593308" y="-769438"/>
            <a:ext cx="5723769" cy="14332592"/>
            <a:chOff x="5555525" y="-370153"/>
            <a:chExt cx="6922798" cy="6894979"/>
          </a:xfrm>
        </p:grpSpPr>
        <p:sp>
          <p:nvSpPr>
            <p:cNvPr id="600" name="Google Shape;600;p18"/>
            <p:cNvSpPr/>
            <p:nvPr/>
          </p:nvSpPr>
          <p:spPr>
            <a:xfrm rot="3320876">
              <a:off x="6559270" y="568767"/>
              <a:ext cx="4915307" cy="5017139"/>
            </a:xfrm>
            <a:custGeom>
              <a:avLst/>
              <a:gdLst/>
              <a:ahLst/>
              <a:cxnLst/>
              <a:rect l="l" t="t" r="r" b="b"/>
              <a:pathLst>
                <a:path w="164618" h="181830" extrusionOk="0">
                  <a:moveTo>
                    <a:pt x="17337" y="0"/>
                  </a:moveTo>
                  <a:cubicBezTo>
                    <a:pt x="11319" y="0"/>
                    <a:pt x="5466" y="2631"/>
                    <a:pt x="351" y="7417"/>
                  </a:cubicBezTo>
                  <a:lnTo>
                    <a:pt x="0" y="23756"/>
                  </a:lnTo>
                  <a:cubicBezTo>
                    <a:pt x="11551" y="25117"/>
                    <a:pt x="25123" y="28148"/>
                    <a:pt x="31316" y="39963"/>
                  </a:cubicBezTo>
                  <a:cubicBezTo>
                    <a:pt x="35137" y="47342"/>
                    <a:pt x="35006" y="56214"/>
                    <a:pt x="38212" y="63944"/>
                  </a:cubicBezTo>
                  <a:cubicBezTo>
                    <a:pt x="42253" y="73739"/>
                    <a:pt x="51125" y="80107"/>
                    <a:pt x="59733" y="84675"/>
                  </a:cubicBezTo>
                  <a:cubicBezTo>
                    <a:pt x="68386" y="89243"/>
                    <a:pt x="76336" y="94382"/>
                    <a:pt x="84900" y="99960"/>
                  </a:cubicBezTo>
                  <a:cubicBezTo>
                    <a:pt x="106334" y="113927"/>
                    <a:pt x="117885" y="167116"/>
                    <a:pt x="111956" y="181830"/>
                  </a:cubicBezTo>
                  <a:lnTo>
                    <a:pt x="164618" y="98159"/>
                  </a:lnTo>
                  <a:cubicBezTo>
                    <a:pt x="155043" y="77033"/>
                    <a:pt x="135498" y="61353"/>
                    <a:pt x="115426" y="58673"/>
                  </a:cubicBezTo>
                  <a:cubicBezTo>
                    <a:pt x="112484" y="58295"/>
                    <a:pt x="109552" y="58172"/>
                    <a:pt x="106623" y="58172"/>
                  </a:cubicBezTo>
                  <a:cubicBezTo>
                    <a:pt x="101103" y="58172"/>
                    <a:pt x="95600" y="58611"/>
                    <a:pt x="90084" y="58611"/>
                  </a:cubicBezTo>
                  <a:cubicBezTo>
                    <a:pt x="89352" y="58611"/>
                    <a:pt x="88620" y="58603"/>
                    <a:pt x="87887" y="58586"/>
                  </a:cubicBezTo>
                  <a:cubicBezTo>
                    <a:pt x="78664" y="58366"/>
                    <a:pt x="68781" y="56302"/>
                    <a:pt x="61227" y="49362"/>
                  </a:cubicBezTo>
                  <a:cubicBezTo>
                    <a:pt x="48841" y="38074"/>
                    <a:pt x="45854" y="17036"/>
                    <a:pt x="33073" y="6319"/>
                  </a:cubicBezTo>
                  <a:cubicBezTo>
                    <a:pt x="27958" y="2002"/>
                    <a:pt x="22585" y="0"/>
                    <a:pt x="17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8"/>
            <p:cNvSpPr/>
            <p:nvPr/>
          </p:nvSpPr>
          <p:spPr>
            <a:xfrm rot="5400000">
              <a:off x="9262450" y="4478550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8"/>
            <p:cNvSpPr/>
            <p:nvPr/>
          </p:nvSpPr>
          <p:spPr>
            <a:xfrm rot="5400000">
              <a:off x="9462013" y="3731888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8"/>
            <p:cNvSpPr/>
            <p:nvPr/>
          </p:nvSpPr>
          <p:spPr>
            <a:xfrm rot="5400000">
              <a:off x="8111900" y="4388050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8"/>
            <p:cNvSpPr/>
            <p:nvPr/>
          </p:nvSpPr>
          <p:spPr>
            <a:xfrm rot="5400000">
              <a:off x="8088113" y="3468613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8"/>
            <p:cNvSpPr/>
            <p:nvPr/>
          </p:nvSpPr>
          <p:spPr>
            <a:xfrm rot="5400000">
              <a:off x="7991675" y="381357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8"/>
            <p:cNvSpPr/>
            <p:nvPr/>
          </p:nvSpPr>
          <p:spPr>
            <a:xfrm rot="5400000">
              <a:off x="7881863" y="3020438"/>
              <a:ext cx="20875" cy="28150"/>
            </a:xfrm>
            <a:custGeom>
              <a:avLst/>
              <a:gdLst/>
              <a:ahLst/>
              <a:cxnLst/>
              <a:rect l="l" t="t" r="r" b="b"/>
              <a:pathLst>
                <a:path w="835" h="1126" extrusionOk="0">
                  <a:moveTo>
                    <a:pt x="405" y="0"/>
                  </a:moveTo>
                  <a:cubicBezTo>
                    <a:pt x="357" y="0"/>
                    <a:pt x="310" y="9"/>
                    <a:pt x="264" y="27"/>
                  </a:cubicBezTo>
                  <a:lnTo>
                    <a:pt x="44" y="335"/>
                  </a:lnTo>
                  <a:cubicBezTo>
                    <a:pt x="44" y="379"/>
                    <a:pt x="44" y="467"/>
                    <a:pt x="44" y="554"/>
                  </a:cubicBezTo>
                  <a:cubicBezTo>
                    <a:pt x="0" y="642"/>
                    <a:pt x="0" y="774"/>
                    <a:pt x="0" y="862"/>
                  </a:cubicBezTo>
                  <a:lnTo>
                    <a:pt x="308" y="1125"/>
                  </a:lnTo>
                  <a:cubicBezTo>
                    <a:pt x="527" y="1081"/>
                    <a:pt x="659" y="950"/>
                    <a:pt x="791" y="774"/>
                  </a:cubicBezTo>
                  <a:cubicBezTo>
                    <a:pt x="835" y="642"/>
                    <a:pt x="835" y="467"/>
                    <a:pt x="791" y="335"/>
                  </a:cubicBezTo>
                  <a:cubicBezTo>
                    <a:pt x="756" y="126"/>
                    <a:pt x="584" y="0"/>
                    <a:pt x="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8"/>
            <p:cNvSpPr/>
            <p:nvPr/>
          </p:nvSpPr>
          <p:spPr>
            <a:xfrm rot="5400000">
              <a:off x="7844413" y="3297688"/>
              <a:ext cx="20875" cy="27050"/>
            </a:xfrm>
            <a:custGeom>
              <a:avLst/>
              <a:gdLst/>
              <a:ahLst/>
              <a:cxnLst/>
              <a:rect l="l" t="t" r="r" b="b"/>
              <a:pathLst>
                <a:path w="835" h="1082" extrusionOk="0">
                  <a:moveTo>
                    <a:pt x="484" y="1"/>
                  </a:moveTo>
                  <a:cubicBezTo>
                    <a:pt x="308" y="1"/>
                    <a:pt x="176" y="132"/>
                    <a:pt x="88" y="264"/>
                  </a:cubicBezTo>
                  <a:cubicBezTo>
                    <a:pt x="0" y="396"/>
                    <a:pt x="0" y="572"/>
                    <a:pt x="44" y="747"/>
                  </a:cubicBezTo>
                  <a:cubicBezTo>
                    <a:pt x="114" y="956"/>
                    <a:pt x="293" y="1082"/>
                    <a:pt x="496" y="1082"/>
                  </a:cubicBezTo>
                  <a:cubicBezTo>
                    <a:pt x="549" y="1082"/>
                    <a:pt x="604" y="1073"/>
                    <a:pt x="659" y="1055"/>
                  </a:cubicBezTo>
                  <a:lnTo>
                    <a:pt x="835" y="747"/>
                  </a:lnTo>
                  <a:cubicBezTo>
                    <a:pt x="835" y="703"/>
                    <a:pt x="835" y="703"/>
                    <a:pt x="835" y="660"/>
                  </a:cubicBezTo>
                  <a:cubicBezTo>
                    <a:pt x="835" y="528"/>
                    <a:pt x="835" y="396"/>
                    <a:pt x="791" y="264"/>
                  </a:cubicBezTo>
                  <a:cubicBezTo>
                    <a:pt x="791" y="220"/>
                    <a:pt x="747" y="176"/>
                    <a:pt x="747" y="132"/>
                  </a:cubicBezTo>
                  <a:lnTo>
                    <a:pt x="4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8"/>
            <p:cNvSpPr/>
            <p:nvPr/>
          </p:nvSpPr>
          <p:spPr>
            <a:xfrm rot="5400000">
              <a:off x="9545600" y="40688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8"/>
            <p:cNvSpPr/>
            <p:nvPr/>
          </p:nvSpPr>
          <p:spPr>
            <a:xfrm rot="5400000">
              <a:off x="9251363" y="3459813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8"/>
            <p:cNvSpPr/>
            <p:nvPr/>
          </p:nvSpPr>
          <p:spPr>
            <a:xfrm rot="5400000">
              <a:off x="9116738" y="4047363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8"/>
            <p:cNvSpPr/>
            <p:nvPr/>
          </p:nvSpPr>
          <p:spPr>
            <a:xfrm rot="5400000">
              <a:off x="8786850" y="30290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8"/>
            <p:cNvSpPr/>
            <p:nvPr/>
          </p:nvSpPr>
          <p:spPr>
            <a:xfrm rot="5400000">
              <a:off x="9294125" y="39546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8"/>
            <p:cNvSpPr/>
            <p:nvPr/>
          </p:nvSpPr>
          <p:spPr>
            <a:xfrm rot="5400000">
              <a:off x="9403675" y="333287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8"/>
            <p:cNvSpPr/>
            <p:nvPr/>
          </p:nvSpPr>
          <p:spPr>
            <a:xfrm rot="5400000">
              <a:off x="9506625" y="3497325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8"/>
            <p:cNvSpPr/>
            <p:nvPr/>
          </p:nvSpPr>
          <p:spPr>
            <a:xfrm rot="5400000">
              <a:off x="9499213" y="3064413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8"/>
            <p:cNvSpPr/>
            <p:nvPr/>
          </p:nvSpPr>
          <p:spPr>
            <a:xfrm rot="5400000">
              <a:off x="8596688" y="3892263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8"/>
            <p:cNvSpPr/>
            <p:nvPr/>
          </p:nvSpPr>
          <p:spPr>
            <a:xfrm rot="5400000">
              <a:off x="8324613" y="3708013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8"/>
            <p:cNvSpPr/>
            <p:nvPr/>
          </p:nvSpPr>
          <p:spPr>
            <a:xfrm rot="5400000">
              <a:off x="8431100" y="3400150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8"/>
            <p:cNvSpPr/>
            <p:nvPr/>
          </p:nvSpPr>
          <p:spPr>
            <a:xfrm rot="5400000">
              <a:off x="8571313" y="3776013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8"/>
            <p:cNvSpPr/>
            <p:nvPr/>
          </p:nvSpPr>
          <p:spPr>
            <a:xfrm rot="5400000">
              <a:off x="8606775" y="446415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8"/>
            <p:cNvSpPr/>
            <p:nvPr/>
          </p:nvSpPr>
          <p:spPr>
            <a:xfrm rot="5400000">
              <a:off x="8833500" y="35983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8"/>
            <p:cNvSpPr/>
            <p:nvPr/>
          </p:nvSpPr>
          <p:spPr>
            <a:xfrm rot="5400000">
              <a:off x="8930150" y="376195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8"/>
            <p:cNvSpPr/>
            <p:nvPr/>
          </p:nvSpPr>
          <p:spPr>
            <a:xfrm rot="5400000">
              <a:off x="9039538" y="4177688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8"/>
            <p:cNvSpPr/>
            <p:nvPr/>
          </p:nvSpPr>
          <p:spPr>
            <a:xfrm rot="5400000">
              <a:off x="8870825" y="415040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8"/>
            <p:cNvSpPr/>
            <p:nvPr/>
          </p:nvSpPr>
          <p:spPr>
            <a:xfrm rot="5400000">
              <a:off x="8069075" y="4040625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8"/>
            <p:cNvSpPr/>
            <p:nvPr/>
          </p:nvSpPr>
          <p:spPr>
            <a:xfrm rot="5400000">
              <a:off x="9107000" y="366745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8"/>
            <p:cNvSpPr/>
            <p:nvPr/>
          </p:nvSpPr>
          <p:spPr>
            <a:xfrm rot="5400000">
              <a:off x="8466363" y="3098313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8"/>
            <p:cNvSpPr/>
            <p:nvPr/>
          </p:nvSpPr>
          <p:spPr>
            <a:xfrm rot="5400000">
              <a:off x="8818450" y="3447125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8"/>
            <p:cNvSpPr/>
            <p:nvPr/>
          </p:nvSpPr>
          <p:spPr>
            <a:xfrm rot="5400000">
              <a:off x="9132213" y="3241463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8"/>
            <p:cNvSpPr/>
            <p:nvPr/>
          </p:nvSpPr>
          <p:spPr>
            <a:xfrm rot="5400000">
              <a:off x="8416263" y="4107838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8"/>
            <p:cNvSpPr/>
            <p:nvPr/>
          </p:nvSpPr>
          <p:spPr>
            <a:xfrm rot="5400000">
              <a:off x="8066138" y="3211288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18"/>
          <p:cNvGrpSpPr/>
          <p:nvPr/>
        </p:nvGrpSpPr>
        <p:grpSpPr>
          <a:xfrm rot="-5293906">
            <a:off x="5687410" y="8856904"/>
            <a:ext cx="2700107" cy="926841"/>
            <a:chOff x="-754697" y="1352100"/>
            <a:chExt cx="6171556" cy="3954075"/>
          </a:xfrm>
        </p:grpSpPr>
        <p:sp>
          <p:nvSpPr>
            <p:cNvPr id="633" name="Google Shape;633;p18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8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8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8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8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8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8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8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8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8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8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4" name="Google Shape;644;p18"/>
          <p:cNvSpPr txBox="1">
            <a:spLocks noGrp="1"/>
          </p:cNvSpPr>
          <p:nvPr>
            <p:ph type="subTitle" idx="1"/>
          </p:nvPr>
        </p:nvSpPr>
        <p:spPr>
          <a:xfrm>
            <a:off x="4217031" y="3895975"/>
            <a:ext cx="1963500" cy="8787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5" name="Google Shape;645;p18"/>
          <p:cNvSpPr txBox="1">
            <a:spLocks noGrp="1"/>
          </p:cNvSpPr>
          <p:nvPr>
            <p:ph type="body" idx="2"/>
          </p:nvPr>
        </p:nvSpPr>
        <p:spPr>
          <a:xfrm>
            <a:off x="4217031" y="4577438"/>
            <a:ext cx="1963500" cy="149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marL="914400" lvl="1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marL="1371600" lvl="2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marL="1828800" lvl="3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marL="2286000" lvl="4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marL="2743200" lvl="5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marL="3200400" lvl="6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marL="3657600" lvl="7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marL="4114800" lvl="8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  <p:sp>
        <p:nvSpPr>
          <p:cNvPr id="646" name="Google Shape;646;p18"/>
          <p:cNvSpPr txBox="1">
            <a:spLocks noGrp="1"/>
          </p:cNvSpPr>
          <p:nvPr>
            <p:ph type="subTitle" idx="3"/>
          </p:nvPr>
        </p:nvSpPr>
        <p:spPr>
          <a:xfrm>
            <a:off x="4217031" y="6076625"/>
            <a:ext cx="1963500" cy="8787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7" name="Google Shape;647;p18"/>
          <p:cNvSpPr txBox="1">
            <a:spLocks noGrp="1"/>
          </p:cNvSpPr>
          <p:nvPr>
            <p:ph type="body" idx="4"/>
          </p:nvPr>
        </p:nvSpPr>
        <p:spPr>
          <a:xfrm>
            <a:off x="4217031" y="6758088"/>
            <a:ext cx="1963500" cy="149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marL="914400" lvl="1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marL="1371600" lvl="2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marL="1828800" lvl="3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marL="2286000" lvl="4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marL="2743200" lvl="5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marL="3200400" lvl="6" indent="-361950" rtl="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marL="3657600" lvl="7" indent="-361950" rtl="0"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marL="4114800" lvl="8" indent="-361950" rtl="0"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6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9"/>
          <p:cNvSpPr txBox="1">
            <a:spLocks noGrp="1"/>
          </p:cNvSpPr>
          <p:nvPr>
            <p:ph type="title"/>
          </p:nvPr>
        </p:nvSpPr>
        <p:spPr>
          <a:xfrm>
            <a:off x="562783" y="3832781"/>
            <a:ext cx="2399100" cy="3026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0"/>
          <p:cNvSpPr txBox="1">
            <a:spLocks noGrp="1"/>
          </p:cNvSpPr>
          <p:nvPr>
            <p:ph type="body" idx="1"/>
          </p:nvPr>
        </p:nvSpPr>
        <p:spPr>
          <a:xfrm>
            <a:off x="884003" y="4425300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52" name="Google Shape;652;p20"/>
          <p:cNvSpPr txBox="1">
            <a:spLocks noGrp="1"/>
          </p:cNvSpPr>
          <p:nvPr>
            <p:ph type="title"/>
          </p:nvPr>
        </p:nvSpPr>
        <p:spPr>
          <a:xfrm>
            <a:off x="847294" y="3771069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53" name="Google Shape;653;p20"/>
          <p:cNvSpPr txBox="1">
            <a:spLocks noGrp="1"/>
          </p:cNvSpPr>
          <p:nvPr>
            <p:ph type="body" idx="2"/>
          </p:nvPr>
        </p:nvSpPr>
        <p:spPr>
          <a:xfrm>
            <a:off x="2912882" y="4425274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54" name="Google Shape;654;p20"/>
          <p:cNvSpPr txBox="1">
            <a:spLocks noGrp="1"/>
          </p:cNvSpPr>
          <p:nvPr>
            <p:ph type="title" idx="3"/>
          </p:nvPr>
        </p:nvSpPr>
        <p:spPr>
          <a:xfrm>
            <a:off x="2877390" y="3771043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55" name="Google Shape;655;p20"/>
          <p:cNvSpPr txBox="1">
            <a:spLocks noGrp="1"/>
          </p:cNvSpPr>
          <p:nvPr>
            <p:ph type="body" idx="4"/>
          </p:nvPr>
        </p:nvSpPr>
        <p:spPr>
          <a:xfrm>
            <a:off x="4941761" y="4425300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56" name="Google Shape;656;p20"/>
          <p:cNvSpPr txBox="1">
            <a:spLocks noGrp="1"/>
          </p:cNvSpPr>
          <p:nvPr>
            <p:ph type="title" idx="5"/>
          </p:nvPr>
        </p:nvSpPr>
        <p:spPr>
          <a:xfrm>
            <a:off x="4905052" y="3771069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57" name="Google Shape;657;p20"/>
          <p:cNvSpPr txBox="1">
            <a:spLocks noGrp="1"/>
          </p:cNvSpPr>
          <p:nvPr>
            <p:ph type="body" idx="6"/>
          </p:nvPr>
        </p:nvSpPr>
        <p:spPr>
          <a:xfrm>
            <a:off x="884003" y="7658001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58" name="Google Shape;658;p20"/>
          <p:cNvSpPr txBox="1">
            <a:spLocks noGrp="1"/>
          </p:cNvSpPr>
          <p:nvPr>
            <p:ph type="title" idx="7"/>
          </p:nvPr>
        </p:nvSpPr>
        <p:spPr>
          <a:xfrm>
            <a:off x="847294" y="7003769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59" name="Google Shape;659;p20"/>
          <p:cNvSpPr txBox="1">
            <a:spLocks noGrp="1"/>
          </p:cNvSpPr>
          <p:nvPr>
            <p:ph type="body" idx="8"/>
          </p:nvPr>
        </p:nvSpPr>
        <p:spPr>
          <a:xfrm>
            <a:off x="2914099" y="7657975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60" name="Google Shape;660;p20"/>
          <p:cNvSpPr txBox="1">
            <a:spLocks noGrp="1"/>
          </p:cNvSpPr>
          <p:nvPr>
            <p:ph type="title" idx="9"/>
          </p:nvPr>
        </p:nvSpPr>
        <p:spPr>
          <a:xfrm>
            <a:off x="2877390" y="7003743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61" name="Google Shape;661;p20"/>
          <p:cNvSpPr txBox="1">
            <a:spLocks noGrp="1"/>
          </p:cNvSpPr>
          <p:nvPr>
            <p:ph type="body" idx="13"/>
          </p:nvPr>
        </p:nvSpPr>
        <p:spPr>
          <a:xfrm>
            <a:off x="4941761" y="7658001"/>
            <a:ext cx="1734300" cy="1934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100"/>
            </a:lvl1pPr>
            <a:lvl2pPr marL="914400" lvl="1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662" name="Google Shape;662;p20"/>
          <p:cNvSpPr txBox="1">
            <a:spLocks noGrp="1"/>
          </p:cNvSpPr>
          <p:nvPr>
            <p:ph type="title" idx="14"/>
          </p:nvPr>
        </p:nvSpPr>
        <p:spPr>
          <a:xfrm>
            <a:off x="4905052" y="7003769"/>
            <a:ext cx="1807800" cy="989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663" name="Google Shape;663;p20"/>
          <p:cNvSpPr/>
          <p:nvPr/>
        </p:nvSpPr>
        <p:spPr>
          <a:xfrm rot="3859252" flipH="1">
            <a:off x="-2570128" y="7665489"/>
            <a:ext cx="7225504" cy="8461872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0"/>
          <p:cNvSpPr/>
          <p:nvPr/>
        </p:nvSpPr>
        <p:spPr>
          <a:xfrm rot="-5400000" flipH="1">
            <a:off x="5813887" y="10120271"/>
            <a:ext cx="29116" cy="16822"/>
          </a:xfrm>
          <a:custGeom>
            <a:avLst/>
            <a:gdLst/>
            <a:ahLst/>
            <a:cxnLst/>
            <a:rect l="l" t="t" r="r" b="b"/>
            <a:pathLst>
              <a:path w="835" h="1143" extrusionOk="0">
                <a:moveTo>
                  <a:pt x="439" y="0"/>
                </a:moveTo>
                <a:lnTo>
                  <a:pt x="176" y="352"/>
                </a:lnTo>
                <a:cubicBezTo>
                  <a:pt x="176" y="395"/>
                  <a:pt x="132" y="395"/>
                  <a:pt x="132" y="439"/>
                </a:cubicBezTo>
                <a:cubicBezTo>
                  <a:pt x="44" y="571"/>
                  <a:pt x="0" y="747"/>
                  <a:pt x="0" y="966"/>
                </a:cubicBezTo>
                <a:lnTo>
                  <a:pt x="352" y="1142"/>
                </a:lnTo>
                <a:cubicBezTo>
                  <a:pt x="703" y="966"/>
                  <a:pt x="835" y="615"/>
                  <a:pt x="791" y="264"/>
                </a:cubicBezTo>
                <a:cubicBezTo>
                  <a:pt x="747" y="88"/>
                  <a:pt x="615" y="0"/>
                  <a:pt x="43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5" name="Google Shape;665;p20"/>
          <p:cNvGrpSpPr/>
          <p:nvPr/>
        </p:nvGrpSpPr>
        <p:grpSpPr>
          <a:xfrm>
            <a:off x="6509774" y="7996554"/>
            <a:ext cx="1447240" cy="3915614"/>
            <a:chOff x="7873457" y="3846901"/>
            <a:chExt cx="1750411" cy="1883684"/>
          </a:xfrm>
        </p:grpSpPr>
        <p:sp>
          <p:nvSpPr>
            <p:cNvPr id="666" name="Google Shape;666;p20"/>
            <p:cNvSpPr/>
            <p:nvPr/>
          </p:nvSpPr>
          <p:spPr>
            <a:xfrm rot="-10545263" flipH="1">
              <a:off x="7945122" y="3903302"/>
              <a:ext cx="1607080" cy="1770882"/>
            </a:xfrm>
            <a:custGeom>
              <a:avLst/>
              <a:gdLst/>
              <a:ahLst/>
              <a:cxnLst/>
              <a:rect l="l" t="t" r="r" b="b"/>
              <a:pathLst>
                <a:path w="90304" h="105529" extrusionOk="0">
                  <a:moveTo>
                    <a:pt x="29750" y="0"/>
                  </a:moveTo>
                  <a:cubicBezTo>
                    <a:pt x="26166" y="0"/>
                    <a:pt x="26382" y="981"/>
                    <a:pt x="24245" y="2773"/>
                  </a:cubicBezTo>
                  <a:cubicBezTo>
                    <a:pt x="17833" y="8088"/>
                    <a:pt x="12255" y="14368"/>
                    <a:pt x="7687" y="21308"/>
                  </a:cubicBezTo>
                  <a:cubicBezTo>
                    <a:pt x="3514" y="27721"/>
                    <a:pt x="0" y="35407"/>
                    <a:pt x="1362" y="43093"/>
                  </a:cubicBezTo>
                  <a:cubicBezTo>
                    <a:pt x="2855" y="51570"/>
                    <a:pt x="9795" y="57587"/>
                    <a:pt x="16735" y="61760"/>
                  </a:cubicBezTo>
                  <a:cubicBezTo>
                    <a:pt x="21829" y="64834"/>
                    <a:pt x="27408" y="67557"/>
                    <a:pt x="30789" y="72740"/>
                  </a:cubicBezTo>
                  <a:cubicBezTo>
                    <a:pt x="34830" y="78977"/>
                    <a:pt x="34698" y="87454"/>
                    <a:pt x="38256" y="94042"/>
                  </a:cubicBezTo>
                  <a:cubicBezTo>
                    <a:pt x="42376" y="101777"/>
                    <a:pt x="51001" y="105528"/>
                    <a:pt x="59242" y="105528"/>
                  </a:cubicBezTo>
                  <a:cubicBezTo>
                    <a:pt x="59612" y="105528"/>
                    <a:pt x="59981" y="105521"/>
                    <a:pt x="60349" y="105506"/>
                  </a:cubicBezTo>
                  <a:cubicBezTo>
                    <a:pt x="68913" y="105198"/>
                    <a:pt x="77039" y="101465"/>
                    <a:pt x="84857" y="97556"/>
                  </a:cubicBezTo>
                  <a:lnTo>
                    <a:pt x="90303" y="5101"/>
                  </a:lnTo>
                  <a:lnTo>
                    <a:pt x="33688" y="226"/>
                  </a:lnTo>
                  <a:cubicBezTo>
                    <a:pt x="32004" y="74"/>
                    <a:pt x="30734" y="0"/>
                    <a:pt x="29750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0"/>
            <p:cNvSpPr/>
            <p:nvPr/>
          </p:nvSpPr>
          <p:spPr>
            <a:xfrm rot="-5400000" flipH="1">
              <a:off x="8185716" y="5137544"/>
              <a:ext cx="16221" cy="9987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0"/>
            <p:cNvSpPr/>
            <p:nvPr/>
          </p:nvSpPr>
          <p:spPr>
            <a:xfrm rot="-5400000" flipH="1">
              <a:off x="8043590" y="4636488"/>
              <a:ext cx="16238" cy="11554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0"/>
            <p:cNvSpPr/>
            <p:nvPr/>
          </p:nvSpPr>
          <p:spPr>
            <a:xfrm rot="-5400000" flipH="1">
              <a:off x="9001236" y="5076641"/>
              <a:ext cx="19895" cy="16129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0"/>
            <p:cNvSpPr/>
            <p:nvPr/>
          </p:nvSpPr>
          <p:spPr>
            <a:xfrm rot="-5400000" flipH="1">
              <a:off x="9015133" y="4459322"/>
              <a:ext cx="22848" cy="29178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0"/>
            <p:cNvSpPr/>
            <p:nvPr/>
          </p:nvSpPr>
          <p:spPr>
            <a:xfrm rot="-5400000" flipH="1">
              <a:off x="9094421" y="4691160"/>
              <a:ext cx="12548" cy="16414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0"/>
            <p:cNvSpPr/>
            <p:nvPr/>
          </p:nvSpPr>
          <p:spPr>
            <a:xfrm rot="-5400000" flipH="1">
              <a:off x="8165517" y="4453100"/>
              <a:ext cx="43481" cy="4014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0"/>
            <p:cNvSpPr/>
            <p:nvPr/>
          </p:nvSpPr>
          <p:spPr>
            <a:xfrm rot="-5400000" flipH="1">
              <a:off x="8281871" y="4847689"/>
              <a:ext cx="23602" cy="2827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0"/>
            <p:cNvSpPr/>
            <p:nvPr/>
          </p:nvSpPr>
          <p:spPr>
            <a:xfrm rot="-5400000" flipH="1">
              <a:off x="8270905" y="4084375"/>
              <a:ext cx="25062" cy="29766"/>
            </a:xfrm>
            <a:custGeom>
              <a:avLst/>
              <a:gdLst/>
              <a:ahLst/>
              <a:cxnLst/>
              <a:rect l="l" t="t" r="r" b="b"/>
              <a:pathLst>
                <a:path w="1494" h="1672" extrusionOk="0">
                  <a:moveTo>
                    <a:pt x="688" y="1"/>
                  </a:moveTo>
                  <a:cubicBezTo>
                    <a:pt x="522" y="1"/>
                    <a:pt x="362" y="49"/>
                    <a:pt x="220" y="134"/>
                  </a:cubicBezTo>
                  <a:lnTo>
                    <a:pt x="88" y="310"/>
                  </a:lnTo>
                  <a:lnTo>
                    <a:pt x="0" y="705"/>
                  </a:lnTo>
                  <a:lnTo>
                    <a:pt x="0" y="925"/>
                  </a:lnTo>
                  <a:cubicBezTo>
                    <a:pt x="88" y="1320"/>
                    <a:pt x="396" y="1584"/>
                    <a:pt x="791" y="1672"/>
                  </a:cubicBezTo>
                  <a:lnTo>
                    <a:pt x="1010" y="1628"/>
                  </a:lnTo>
                  <a:lnTo>
                    <a:pt x="1230" y="1452"/>
                  </a:lnTo>
                  <a:lnTo>
                    <a:pt x="1362" y="1320"/>
                  </a:lnTo>
                  <a:cubicBezTo>
                    <a:pt x="1494" y="1101"/>
                    <a:pt x="1494" y="837"/>
                    <a:pt x="1406" y="574"/>
                  </a:cubicBezTo>
                  <a:cubicBezTo>
                    <a:pt x="1318" y="354"/>
                    <a:pt x="1186" y="178"/>
                    <a:pt x="966" y="47"/>
                  </a:cubicBezTo>
                  <a:cubicBezTo>
                    <a:pt x="873" y="15"/>
                    <a:pt x="780" y="1"/>
                    <a:pt x="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0"/>
            <p:cNvSpPr/>
            <p:nvPr/>
          </p:nvSpPr>
          <p:spPr>
            <a:xfrm rot="-5400000" flipH="1">
              <a:off x="8516784" y="4164393"/>
              <a:ext cx="23602" cy="27398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0"/>
            <p:cNvSpPr/>
            <p:nvPr/>
          </p:nvSpPr>
          <p:spPr>
            <a:xfrm rot="-5400000" flipH="1">
              <a:off x="8154810" y="4785464"/>
              <a:ext cx="24324" cy="28199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0"/>
            <p:cNvSpPr/>
            <p:nvPr/>
          </p:nvSpPr>
          <p:spPr>
            <a:xfrm rot="-5400000" flipH="1">
              <a:off x="8069970" y="4368191"/>
              <a:ext cx="30950" cy="30923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0"/>
            <p:cNvSpPr/>
            <p:nvPr/>
          </p:nvSpPr>
          <p:spPr>
            <a:xfrm rot="-5400000" flipH="1">
              <a:off x="8000446" y="4478549"/>
              <a:ext cx="27276" cy="30513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0"/>
            <p:cNvSpPr/>
            <p:nvPr/>
          </p:nvSpPr>
          <p:spPr>
            <a:xfrm rot="-5400000" flipH="1">
              <a:off x="8016357" y="4188414"/>
              <a:ext cx="16960" cy="18408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0"/>
            <p:cNvSpPr/>
            <p:nvPr/>
          </p:nvSpPr>
          <p:spPr>
            <a:xfrm rot="-5400000" flipH="1">
              <a:off x="8633215" y="4742861"/>
              <a:ext cx="42021" cy="54476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0"/>
            <p:cNvSpPr/>
            <p:nvPr/>
          </p:nvSpPr>
          <p:spPr>
            <a:xfrm rot="-5400000" flipH="1">
              <a:off x="8846721" y="4619960"/>
              <a:ext cx="22848" cy="29143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0"/>
            <p:cNvSpPr/>
            <p:nvPr/>
          </p:nvSpPr>
          <p:spPr>
            <a:xfrm rot="-5400000" flipH="1">
              <a:off x="8751147" y="4412871"/>
              <a:ext cx="42005" cy="46927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0"/>
            <p:cNvSpPr/>
            <p:nvPr/>
          </p:nvSpPr>
          <p:spPr>
            <a:xfrm rot="-5400000" flipH="1">
              <a:off x="8651302" y="4665134"/>
              <a:ext cx="42005" cy="44880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0"/>
            <p:cNvSpPr/>
            <p:nvPr/>
          </p:nvSpPr>
          <p:spPr>
            <a:xfrm rot="-5400000" flipH="1">
              <a:off x="8646554" y="5127334"/>
              <a:ext cx="22109" cy="28947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0"/>
            <p:cNvSpPr/>
            <p:nvPr/>
          </p:nvSpPr>
          <p:spPr>
            <a:xfrm rot="-5400000" flipH="1">
              <a:off x="8744568" y="4016673"/>
              <a:ext cx="5905" cy="14865"/>
            </a:xfrm>
            <a:custGeom>
              <a:avLst/>
              <a:gdLst/>
              <a:ahLst/>
              <a:cxnLst/>
              <a:rect l="l" t="t" r="r" b="b"/>
              <a:pathLst>
                <a:path w="352" h="835" extrusionOk="0">
                  <a:moveTo>
                    <a:pt x="0" y="0"/>
                  </a:moveTo>
                  <a:lnTo>
                    <a:pt x="88" y="835"/>
                  </a:lnTo>
                  <a:lnTo>
                    <a:pt x="308" y="527"/>
                  </a:lnTo>
                  <a:cubicBezTo>
                    <a:pt x="352" y="440"/>
                    <a:pt x="352" y="352"/>
                    <a:pt x="352" y="2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0"/>
            <p:cNvSpPr/>
            <p:nvPr/>
          </p:nvSpPr>
          <p:spPr>
            <a:xfrm rot="-5400000" flipH="1">
              <a:off x="8472188" y="4546094"/>
              <a:ext cx="34640" cy="38364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0"/>
            <p:cNvSpPr/>
            <p:nvPr/>
          </p:nvSpPr>
          <p:spPr>
            <a:xfrm rot="-5400000" flipH="1">
              <a:off x="8401082" y="4655774"/>
              <a:ext cx="36855" cy="4224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0"/>
            <p:cNvSpPr/>
            <p:nvPr/>
          </p:nvSpPr>
          <p:spPr>
            <a:xfrm rot="-5400000" flipH="1">
              <a:off x="8344452" y="4935304"/>
              <a:ext cx="16221" cy="22502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0"/>
            <p:cNvSpPr/>
            <p:nvPr/>
          </p:nvSpPr>
          <p:spPr>
            <a:xfrm rot="-5400000" flipH="1">
              <a:off x="8456242" y="4916797"/>
              <a:ext cx="24324" cy="29303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0"/>
            <p:cNvSpPr/>
            <p:nvPr/>
          </p:nvSpPr>
          <p:spPr>
            <a:xfrm rot="-5400000" flipH="1">
              <a:off x="9036279" y="4843455"/>
              <a:ext cx="15483" cy="18319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0"/>
            <p:cNvSpPr/>
            <p:nvPr/>
          </p:nvSpPr>
          <p:spPr>
            <a:xfrm rot="-5400000" flipH="1">
              <a:off x="8269839" y="4592339"/>
              <a:ext cx="42005" cy="43118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0"/>
            <p:cNvSpPr/>
            <p:nvPr/>
          </p:nvSpPr>
          <p:spPr>
            <a:xfrm rot="-5400000" flipH="1">
              <a:off x="8739695" y="4210795"/>
              <a:ext cx="28752" cy="31101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0"/>
            <p:cNvSpPr/>
            <p:nvPr/>
          </p:nvSpPr>
          <p:spPr>
            <a:xfrm rot="-5400000" flipH="1">
              <a:off x="8483649" y="4444584"/>
              <a:ext cx="33919" cy="40234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0"/>
            <p:cNvSpPr/>
            <p:nvPr/>
          </p:nvSpPr>
          <p:spPr>
            <a:xfrm rot="-5400000" flipH="1">
              <a:off x="8254150" y="4306391"/>
              <a:ext cx="39807" cy="46963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0"/>
            <p:cNvSpPr/>
            <p:nvPr/>
          </p:nvSpPr>
          <p:spPr>
            <a:xfrm rot="-5400000" flipH="1">
              <a:off x="8779918" y="4888293"/>
              <a:ext cx="24341" cy="2738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0"/>
            <p:cNvSpPr/>
            <p:nvPr/>
          </p:nvSpPr>
          <p:spPr>
            <a:xfrm rot="-5400000" flipH="1">
              <a:off x="9034584" y="4287024"/>
              <a:ext cx="19157" cy="16432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" name="Google Shape;697;p20"/>
          <p:cNvGrpSpPr/>
          <p:nvPr/>
        </p:nvGrpSpPr>
        <p:grpSpPr>
          <a:xfrm rot="-5293906">
            <a:off x="5902826" y="8406596"/>
            <a:ext cx="2700107" cy="926841"/>
            <a:chOff x="-754697" y="1352100"/>
            <a:chExt cx="6171556" cy="3954075"/>
          </a:xfrm>
        </p:grpSpPr>
        <p:sp>
          <p:nvSpPr>
            <p:cNvPr id="698" name="Google Shape;698;p20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0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0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0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0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0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0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0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0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0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0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" name="Google Shape;709;p20"/>
          <p:cNvSpPr txBox="1">
            <a:spLocks noGrp="1"/>
          </p:cNvSpPr>
          <p:nvPr>
            <p:ph type="title" idx="15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8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21"/>
          <p:cNvSpPr txBox="1">
            <a:spLocks noGrp="1"/>
          </p:cNvSpPr>
          <p:nvPr>
            <p:ph type="title" hasCustomPrompt="1"/>
          </p:nvPr>
        </p:nvSpPr>
        <p:spPr>
          <a:xfrm>
            <a:off x="257705" y="3962780"/>
            <a:ext cx="7044600" cy="17391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r>
              <a:t>xx%</a:t>
            </a:r>
          </a:p>
        </p:txBody>
      </p:sp>
      <p:sp>
        <p:nvSpPr>
          <p:cNvPr id="712" name="Google Shape;712;p21"/>
          <p:cNvSpPr txBox="1">
            <a:spLocks noGrp="1"/>
          </p:cNvSpPr>
          <p:nvPr>
            <p:ph type="body" idx="1"/>
          </p:nvPr>
        </p:nvSpPr>
        <p:spPr>
          <a:xfrm>
            <a:off x="257705" y="5607947"/>
            <a:ext cx="7044600" cy="1121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marL="1371600" lvl="2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marL="1828800" lvl="3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marL="2286000" lvl="4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marL="2743200" lvl="5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marL="3200400" lvl="6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marL="3657600" lvl="7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marL="4114800" lvl="8" indent="-406400" algn="ctr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713" name="Google Shape;713;p21"/>
          <p:cNvSpPr/>
          <p:nvPr/>
        </p:nvSpPr>
        <p:spPr>
          <a:xfrm rot="4752347" flipH="1">
            <a:off x="-3901140" y="7366440"/>
            <a:ext cx="8447031" cy="5062751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21"/>
          <p:cNvGrpSpPr/>
          <p:nvPr/>
        </p:nvGrpSpPr>
        <p:grpSpPr>
          <a:xfrm rot="-5034477">
            <a:off x="-1010814" y="7520999"/>
            <a:ext cx="3855544" cy="1868521"/>
            <a:chOff x="-754697" y="1352100"/>
            <a:chExt cx="6171556" cy="3954075"/>
          </a:xfrm>
        </p:grpSpPr>
        <p:sp>
          <p:nvSpPr>
            <p:cNvPr id="715" name="Google Shape;715;p21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1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1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1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1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1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1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1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1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1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1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" name="Google Shape;726;p21"/>
          <p:cNvGrpSpPr/>
          <p:nvPr/>
        </p:nvGrpSpPr>
        <p:grpSpPr>
          <a:xfrm rot="-6447336">
            <a:off x="3536934" y="-3387828"/>
            <a:ext cx="6507677" cy="6878112"/>
            <a:chOff x="6132853" y="1390870"/>
            <a:chExt cx="3806719" cy="4765704"/>
          </a:xfrm>
        </p:grpSpPr>
        <p:sp>
          <p:nvSpPr>
            <p:cNvPr id="727" name="Google Shape;727;p21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1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1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1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1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1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1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1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1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1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1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1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1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1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1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1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1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1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1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1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1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1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1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1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21"/>
          <p:cNvGrpSpPr/>
          <p:nvPr/>
        </p:nvGrpSpPr>
        <p:grpSpPr>
          <a:xfrm rot="8809112">
            <a:off x="5417934" y="319390"/>
            <a:ext cx="1649085" cy="2404115"/>
            <a:chOff x="2408692" y="-569353"/>
            <a:chExt cx="3769974" cy="2558659"/>
          </a:xfrm>
        </p:grpSpPr>
        <p:sp>
          <p:nvSpPr>
            <p:cNvPr id="752" name="Google Shape;752;p21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1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1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1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1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9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oogle Shape;758;p22"/>
          <p:cNvGrpSpPr/>
          <p:nvPr/>
        </p:nvGrpSpPr>
        <p:grpSpPr>
          <a:xfrm>
            <a:off x="4593308" y="-769438"/>
            <a:ext cx="5723769" cy="14332592"/>
            <a:chOff x="5555525" y="-370153"/>
            <a:chExt cx="6922798" cy="6894979"/>
          </a:xfrm>
        </p:grpSpPr>
        <p:sp>
          <p:nvSpPr>
            <p:cNvPr id="759" name="Google Shape;759;p22"/>
            <p:cNvSpPr/>
            <p:nvPr/>
          </p:nvSpPr>
          <p:spPr>
            <a:xfrm rot="3320876">
              <a:off x="6559270" y="568767"/>
              <a:ext cx="4915307" cy="5017139"/>
            </a:xfrm>
            <a:custGeom>
              <a:avLst/>
              <a:gdLst/>
              <a:ahLst/>
              <a:cxnLst/>
              <a:rect l="l" t="t" r="r" b="b"/>
              <a:pathLst>
                <a:path w="164618" h="181830" extrusionOk="0">
                  <a:moveTo>
                    <a:pt x="17337" y="0"/>
                  </a:moveTo>
                  <a:cubicBezTo>
                    <a:pt x="11319" y="0"/>
                    <a:pt x="5466" y="2631"/>
                    <a:pt x="351" y="7417"/>
                  </a:cubicBezTo>
                  <a:lnTo>
                    <a:pt x="0" y="23756"/>
                  </a:lnTo>
                  <a:cubicBezTo>
                    <a:pt x="11551" y="25117"/>
                    <a:pt x="25123" y="28148"/>
                    <a:pt x="31316" y="39963"/>
                  </a:cubicBezTo>
                  <a:cubicBezTo>
                    <a:pt x="35137" y="47342"/>
                    <a:pt x="35006" y="56214"/>
                    <a:pt x="38212" y="63944"/>
                  </a:cubicBezTo>
                  <a:cubicBezTo>
                    <a:pt x="42253" y="73739"/>
                    <a:pt x="51125" y="80107"/>
                    <a:pt x="59733" y="84675"/>
                  </a:cubicBezTo>
                  <a:cubicBezTo>
                    <a:pt x="68386" y="89243"/>
                    <a:pt x="76336" y="94382"/>
                    <a:pt x="84900" y="99960"/>
                  </a:cubicBezTo>
                  <a:cubicBezTo>
                    <a:pt x="106334" y="113927"/>
                    <a:pt x="117885" y="167116"/>
                    <a:pt x="111956" y="181830"/>
                  </a:cubicBezTo>
                  <a:lnTo>
                    <a:pt x="164618" y="98159"/>
                  </a:lnTo>
                  <a:cubicBezTo>
                    <a:pt x="155043" y="77033"/>
                    <a:pt x="135498" y="61353"/>
                    <a:pt x="115426" y="58673"/>
                  </a:cubicBezTo>
                  <a:cubicBezTo>
                    <a:pt x="112484" y="58295"/>
                    <a:pt x="109552" y="58172"/>
                    <a:pt x="106623" y="58172"/>
                  </a:cubicBezTo>
                  <a:cubicBezTo>
                    <a:pt x="101103" y="58172"/>
                    <a:pt x="95600" y="58611"/>
                    <a:pt x="90084" y="58611"/>
                  </a:cubicBezTo>
                  <a:cubicBezTo>
                    <a:pt x="89352" y="58611"/>
                    <a:pt x="88620" y="58603"/>
                    <a:pt x="87887" y="58586"/>
                  </a:cubicBezTo>
                  <a:cubicBezTo>
                    <a:pt x="78664" y="58366"/>
                    <a:pt x="68781" y="56302"/>
                    <a:pt x="61227" y="49362"/>
                  </a:cubicBezTo>
                  <a:cubicBezTo>
                    <a:pt x="48841" y="38074"/>
                    <a:pt x="45854" y="17036"/>
                    <a:pt x="33073" y="6319"/>
                  </a:cubicBezTo>
                  <a:cubicBezTo>
                    <a:pt x="27958" y="2002"/>
                    <a:pt x="22585" y="0"/>
                    <a:pt x="173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2"/>
            <p:cNvSpPr/>
            <p:nvPr/>
          </p:nvSpPr>
          <p:spPr>
            <a:xfrm rot="5400000">
              <a:off x="9262450" y="4478550"/>
              <a:ext cx="24175" cy="14025"/>
            </a:xfrm>
            <a:custGeom>
              <a:avLst/>
              <a:gdLst/>
              <a:ahLst/>
              <a:cxnLst/>
              <a:rect l="l" t="t" r="r" b="b"/>
              <a:pathLst>
                <a:path w="967" h="561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594" y="88"/>
                    <a:pt x="539" y="66"/>
                    <a:pt x="473" y="66"/>
                  </a:cubicBezTo>
                  <a:cubicBezTo>
                    <a:pt x="407" y="66"/>
                    <a:pt x="330" y="88"/>
                    <a:pt x="220" y="176"/>
                  </a:cubicBezTo>
                  <a:cubicBezTo>
                    <a:pt x="220" y="220"/>
                    <a:pt x="220" y="220"/>
                    <a:pt x="264" y="264"/>
                  </a:cubicBezTo>
                  <a:lnTo>
                    <a:pt x="1" y="308"/>
                  </a:lnTo>
                  <a:cubicBezTo>
                    <a:pt x="45" y="396"/>
                    <a:pt x="88" y="484"/>
                    <a:pt x="220" y="528"/>
                  </a:cubicBezTo>
                  <a:cubicBezTo>
                    <a:pt x="286" y="550"/>
                    <a:pt x="352" y="561"/>
                    <a:pt x="418" y="561"/>
                  </a:cubicBezTo>
                  <a:cubicBezTo>
                    <a:pt x="484" y="561"/>
                    <a:pt x="550" y="550"/>
                    <a:pt x="616" y="528"/>
                  </a:cubicBezTo>
                  <a:cubicBezTo>
                    <a:pt x="835" y="484"/>
                    <a:pt x="967" y="220"/>
                    <a:pt x="9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 rot="5400000">
              <a:off x="9462013" y="3731888"/>
              <a:ext cx="24200" cy="16225"/>
            </a:xfrm>
            <a:custGeom>
              <a:avLst/>
              <a:gdLst/>
              <a:ahLst/>
              <a:cxnLst/>
              <a:rect l="l" t="t" r="r" b="b"/>
              <a:pathLst>
                <a:path w="968" h="649" extrusionOk="0">
                  <a:moveTo>
                    <a:pt x="529" y="1"/>
                  </a:moveTo>
                  <a:cubicBezTo>
                    <a:pt x="468" y="1"/>
                    <a:pt x="407" y="12"/>
                    <a:pt x="352" y="34"/>
                  </a:cubicBezTo>
                  <a:cubicBezTo>
                    <a:pt x="264" y="78"/>
                    <a:pt x="177" y="122"/>
                    <a:pt x="133" y="210"/>
                  </a:cubicBezTo>
                  <a:cubicBezTo>
                    <a:pt x="45" y="341"/>
                    <a:pt x="1" y="473"/>
                    <a:pt x="45" y="649"/>
                  </a:cubicBezTo>
                  <a:lnTo>
                    <a:pt x="352" y="517"/>
                  </a:lnTo>
                  <a:lnTo>
                    <a:pt x="352" y="561"/>
                  </a:lnTo>
                  <a:cubicBezTo>
                    <a:pt x="380" y="542"/>
                    <a:pt x="404" y="536"/>
                    <a:pt x="426" y="536"/>
                  </a:cubicBezTo>
                  <a:cubicBezTo>
                    <a:pt x="486" y="536"/>
                    <a:pt x="533" y="586"/>
                    <a:pt x="608" y="586"/>
                  </a:cubicBezTo>
                  <a:cubicBezTo>
                    <a:pt x="635" y="586"/>
                    <a:pt x="667" y="579"/>
                    <a:pt x="704" y="561"/>
                  </a:cubicBezTo>
                  <a:cubicBezTo>
                    <a:pt x="704" y="517"/>
                    <a:pt x="704" y="473"/>
                    <a:pt x="660" y="429"/>
                  </a:cubicBezTo>
                  <a:lnTo>
                    <a:pt x="967" y="297"/>
                  </a:lnTo>
                  <a:cubicBezTo>
                    <a:pt x="901" y="100"/>
                    <a:pt x="712" y="1"/>
                    <a:pt x="5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2"/>
            <p:cNvSpPr/>
            <p:nvPr/>
          </p:nvSpPr>
          <p:spPr>
            <a:xfrm rot="5400000">
              <a:off x="8111900" y="4388050"/>
              <a:ext cx="29650" cy="22650"/>
            </a:xfrm>
            <a:custGeom>
              <a:avLst/>
              <a:gdLst/>
              <a:ahLst/>
              <a:cxnLst/>
              <a:rect l="l" t="t" r="r" b="b"/>
              <a:pathLst>
                <a:path w="1186" h="906" extrusionOk="0">
                  <a:moveTo>
                    <a:pt x="538" y="1"/>
                  </a:moveTo>
                  <a:cubicBezTo>
                    <a:pt x="390" y="1"/>
                    <a:pt x="243" y="31"/>
                    <a:pt x="132" y="115"/>
                  </a:cubicBezTo>
                  <a:lnTo>
                    <a:pt x="0" y="466"/>
                  </a:lnTo>
                  <a:lnTo>
                    <a:pt x="132" y="774"/>
                  </a:lnTo>
                  <a:lnTo>
                    <a:pt x="527" y="905"/>
                  </a:lnTo>
                  <a:cubicBezTo>
                    <a:pt x="615" y="861"/>
                    <a:pt x="703" y="774"/>
                    <a:pt x="835" y="730"/>
                  </a:cubicBezTo>
                  <a:cubicBezTo>
                    <a:pt x="966" y="686"/>
                    <a:pt x="1098" y="598"/>
                    <a:pt x="1186" y="422"/>
                  </a:cubicBezTo>
                  <a:lnTo>
                    <a:pt x="922" y="27"/>
                  </a:lnTo>
                  <a:lnTo>
                    <a:pt x="791" y="27"/>
                  </a:lnTo>
                  <a:cubicBezTo>
                    <a:pt x="710" y="11"/>
                    <a:pt x="624" y="1"/>
                    <a:pt x="5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2"/>
            <p:cNvSpPr/>
            <p:nvPr/>
          </p:nvSpPr>
          <p:spPr>
            <a:xfrm rot="5400000">
              <a:off x="8088113" y="3468613"/>
              <a:ext cx="34050" cy="40975"/>
            </a:xfrm>
            <a:custGeom>
              <a:avLst/>
              <a:gdLst/>
              <a:ahLst/>
              <a:cxnLst/>
              <a:rect l="l" t="t" r="r" b="b"/>
              <a:pathLst>
                <a:path w="1362" h="1639" extrusionOk="0">
                  <a:moveTo>
                    <a:pt x="653" y="1"/>
                  </a:moveTo>
                  <a:cubicBezTo>
                    <a:pt x="607" y="1"/>
                    <a:pt x="565" y="6"/>
                    <a:pt x="527" y="13"/>
                  </a:cubicBezTo>
                  <a:lnTo>
                    <a:pt x="395" y="57"/>
                  </a:lnTo>
                  <a:lnTo>
                    <a:pt x="220" y="233"/>
                  </a:lnTo>
                  <a:lnTo>
                    <a:pt x="88" y="364"/>
                  </a:lnTo>
                  <a:cubicBezTo>
                    <a:pt x="0" y="584"/>
                    <a:pt x="0" y="804"/>
                    <a:pt x="88" y="1023"/>
                  </a:cubicBezTo>
                  <a:cubicBezTo>
                    <a:pt x="220" y="1331"/>
                    <a:pt x="483" y="1594"/>
                    <a:pt x="791" y="1638"/>
                  </a:cubicBezTo>
                  <a:lnTo>
                    <a:pt x="1098" y="1506"/>
                  </a:lnTo>
                  <a:lnTo>
                    <a:pt x="1362" y="1111"/>
                  </a:lnTo>
                  <a:lnTo>
                    <a:pt x="1362" y="760"/>
                  </a:lnTo>
                  <a:lnTo>
                    <a:pt x="1318" y="628"/>
                  </a:lnTo>
                  <a:cubicBezTo>
                    <a:pt x="1172" y="118"/>
                    <a:pt x="875" y="1"/>
                    <a:pt x="6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 rot="5400000">
              <a:off x="7991675" y="3813575"/>
              <a:ext cx="18700" cy="23050"/>
            </a:xfrm>
            <a:custGeom>
              <a:avLst/>
              <a:gdLst/>
              <a:ahLst/>
              <a:cxnLst/>
              <a:rect l="l" t="t" r="r" b="b"/>
              <a:pathLst>
                <a:path w="748" h="922" extrusionOk="0">
                  <a:moveTo>
                    <a:pt x="315" y="0"/>
                  </a:moveTo>
                  <a:cubicBezTo>
                    <a:pt x="285" y="0"/>
                    <a:pt x="254" y="4"/>
                    <a:pt x="220" y="14"/>
                  </a:cubicBezTo>
                  <a:lnTo>
                    <a:pt x="132" y="190"/>
                  </a:lnTo>
                  <a:lnTo>
                    <a:pt x="176" y="190"/>
                  </a:lnTo>
                  <a:lnTo>
                    <a:pt x="1" y="585"/>
                  </a:lnTo>
                  <a:cubicBezTo>
                    <a:pt x="45" y="717"/>
                    <a:pt x="132" y="848"/>
                    <a:pt x="308" y="892"/>
                  </a:cubicBezTo>
                  <a:cubicBezTo>
                    <a:pt x="344" y="911"/>
                    <a:pt x="388" y="921"/>
                    <a:pt x="437" y="921"/>
                  </a:cubicBezTo>
                  <a:cubicBezTo>
                    <a:pt x="505" y="921"/>
                    <a:pt x="582" y="900"/>
                    <a:pt x="659" y="848"/>
                  </a:cubicBezTo>
                  <a:lnTo>
                    <a:pt x="747" y="453"/>
                  </a:lnTo>
                  <a:cubicBezTo>
                    <a:pt x="703" y="453"/>
                    <a:pt x="703" y="409"/>
                    <a:pt x="703" y="409"/>
                  </a:cubicBezTo>
                  <a:cubicBezTo>
                    <a:pt x="664" y="292"/>
                    <a:pt x="555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2"/>
            <p:cNvSpPr/>
            <p:nvPr/>
          </p:nvSpPr>
          <p:spPr>
            <a:xfrm rot="5400000">
              <a:off x="7881863" y="3020438"/>
              <a:ext cx="20875" cy="28150"/>
            </a:xfrm>
            <a:custGeom>
              <a:avLst/>
              <a:gdLst/>
              <a:ahLst/>
              <a:cxnLst/>
              <a:rect l="l" t="t" r="r" b="b"/>
              <a:pathLst>
                <a:path w="835" h="1126" extrusionOk="0">
                  <a:moveTo>
                    <a:pt x="405" y="0"/>
                  </a:moveTo>
                  <a:cubicBezTo>
                    <a:pt x="357" y="0"/>
                    <a:pt x="310" y="9"/>
                    <a:pt x="264" y="27"/>
                  </a:cubicBezTo>
                  <a:lnTo>
                    <a:pt x="44" y="335"/>
                  </a:lnTo>
                  <a:cubicBezTo>
                    <a:pt x="44" y="379"/>
                    <a:pt x="44" y="467"/>
                    <a:pt x="44" y="554"/>
                  </a:cubicBezTo>
                  <a:cubicBezTo>
                    <a:pt x="0" y="642"/>
                    <a:pt x="0" y="774"/>
                    <a:pt x="0" y="862"/>
                  </a:cubicBezTo>
                  <a:lnTo>
                    <a:pt x="308" y="1125"/>
                  </a:lnTo>
                  <a:cubicBezTo>
                    <a:pt x="527" y="1081"/>
                    <a:pt x="659" y="950"/>
                    <a:pt x="791" y="774"/>
                  </a:cubicBezTo>
                  <a:cubicBezTo>
                    <a:pt x="835" y="642"/>
                    <a:pt x="835" y="467"/>
                    <a:pt x="791" y="335"/>
                  </a:cubicBezTo>
                  <a:cubicBezTo>
                    <a:pt x="756" y="126"/>
                    <a:pt x="584" y="0"/>
                    <a:pt x="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2"/>
            <p:cNvSpPr/>
            <p:nvPr/>
          </p:nvSpPr>
          <p:spPr>
            <a:xfrm rot="5400000">
              <a:off x="7844413" y="3297688"/>
              <a:ext cx="20875" cy="27050"/>
            </a:xfrm>
            <a:custGeom>
              <a:avLst/>
              <a:gdLst/>
              <a:ahLst/>
              <a:cxnLst/>
              <a:rect l="l" t="t" r="r" b="b"/>
              <a:pathLst>
                <a:path w="835" h="1082" extrusionOk="0">
                  <a:moveTo>
                    <a:pt x="484" y="1"/>
                  </a:moveTo>
                  <a:cubicBezTo>
                    <a:pt x="308" y="1"/>
                    <a:pt x="176" y="132"/>
                    <a:pt x="88" y="264"/>
                  </a:cubicBezTo>
                  <a:cubicBezTo>
                    <a:pt x="0" y="396"/>
                    <a:pt x="0" y="572"/>
                    <a:pt x="44" y="747"/>
                  </a:cubicBezTo>
                  <a:cubicBezTo>
                    <a:pt x="114" y="956"/>
                    <a:pt x="293" y="1082"/>
                    <a:pt x="496" y="1082"/>
                  </a:cubicBezTo>
                  <a:cubicBezTo>
                    <a:pt x="549" y="1082"/>
                    <a:pt x="604" y="1073"/>
                    <a:pt x="659" y="1055"/>
                  </a:cubicBezTo>
                  <a:lnTo>
                    <a:pt x="835" y="747"/>
                  </a:lnTo>
                  <a:cubicBezTo>
                    <a:pt x="835" y="703"/>
                    <a:pt x="835" y="703"/>
                    <a:pt x="835" y="660"/>
                  </a:cubicBezTo>
                  <a:cubicBezTo>
                    <a:pt x="835" y="528"/>
                    <a:pt x="835" y="396"/>
                    <a:pt x="791" y="264"/>
                  </a:cubicBezTo>
                  <a:cubicBezTo>
                    <a:pt x="791" y="220"/>
                    <a:pt x="747" y="176"/>
                    <a:pt x="747" y="132"/>
                  </a:cubicBezTo>
                  <a:lnTo>
                    <a:pt x="4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2"/>
            <p:cNvSpPr/>
            <p:nvPr/>
          </p:nvSpPr>
          <p:spPr>
            <a:xfrm rot="5400000">
              <a:off x="9545600" y="4068850"/>
              <a:ext cx="20875" cy="28575"/>
            </a:xfrm>
            <a:custGeom>
              <a:avLst/>
              <a:gdLst/>
              <a:ahLst/>
              <a:cxnLst/>
              <a:rect l="l" t="t" r="r" b="b"/>
              <a:pathLst>
                <a:path w="835" h="1143" extrusionOk="0">
                  <a:moveTo>
                    <a:pt x="439" y="0"/>
                  </a:moveTo>
                  <a:lnTo>
                    <a:pt x="176" y="352"/>
                  </a:lnTo>
                  <a:cubicBezTo>
                    <a:pt x="176" y="395"/>
                    <a:pt x="132" y="395"/>
                    <a:pt x="132" y="439"/>
                  </a:cubicBezTo>
                  <a:cubicBezTo>
                    <a:pt x="44" y="571"/>
                    <a:pt x="0" y="747"/>
                    <a:pt x="0" y="966"/>
                  </a:cubicBezTo>
                  <a:lnTo>
                    <a:pt x="352" y="1142"/>
                  </a:lnTo>
                  <a:cubicBezTo>
                    <a:pt x="703" y="966"/>
                    <a:pt x="835" y="615"/>
                    <a:pt x="791" y="264"/>
                  </a:cubicBezTo>
                  <a:cubicBezTo>
                    <a:pt x="747" y="88"/>
                    <a:pt x="615" y="0"/>
                    <a:pt x="4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2"/>
            <p:cNvSpPr/>
            <p:nvPr/>
          </p:nvSpPr>
          <p:spPr>
            <a:xfrm rot="5400000">
              <a:off x="9251363" y="3459813"/>
              <a:ext cx="64800" cy="56375"/>
            </a:xfrm>
            <a:custGeom>
              <a:avLst/>
              <a:gdLst/>
              <a:ahLst/>
              <a:cxnLst/>
              <a:rect l="l" t="t" r="r" b="b"/>
              <a:pathLst>
                <a:path w="2592" h="2255" extrusionOk="0">
                  <a:moveTo>
                    <a:pt x="971" y="1"/>
                  </a:moveTo>
                  <a:cubicBezTo>
                    <a:pt x="759" y="1"/>
                    <a:pt x="560" y="69"/>
                    <a:pt x="396" y="206"/>
                  </a:cubicBezTo>
                  <a:cubicBezTo>
                    <a:pt x="132" y="470"/>
                    <a:pt x="0" y="821"/>
                    <a:pt x="44" y="1217"/>
                  </a:cubicBezTo>
                  <a:lnTo>
                    <a:pt x="220" y="1568"/>
                  </a:lnTo>
                  <a:lnTo>
                    <a:pt x="484" y="1831"/>
                  </a:lnTo>
                  <a:lnTo>
                    <a:pt x="703" y="1963"/>
                  </a:lnTo>
                  <a:lnTo>
                    <a:pt x="791" y="2007"/>
                  </a:lnTo>
                  <a:cubicBezTo>
                    <a:pt x="988" y="2176"/>
                    <a:pt x="1239" y="2255"/>
                    <a:pt x="1498" y="2255"/>
                  </a:cubicBezTo>
                  <a:cubicBezTo>
                    <a:pt x="1644" y="2255"/>
                    <a:pt x="1791" y="2230"/>
                    <a:pt x="1933" y="2183"/>
                  </a:cubicBezTo>
                  <a:cubicBezTo>
                    <a:pt x="2240" y="2051"/>
                    <a:pt x="2504" y="1788"/>
                    <a:pt x="2592" y="1436"/>
                  </a:cubicBezTo>
                  <a:lnTo>
                    <a:pt x="2460" y="733"/>
                  </a:lnTo>
                  <a:lnTo>
                    <a:pt x="2196" y="470"/>
                  </a:lnTo>
                  <a:lnTo>
                    <a:pt x="2240" y="382"/>
                  </a:lnTo>
                  <a:cubicBezTo>
                    <a:pt x="2067" y="174"/>
                    <a:pt x="1810" y="48"/>
                    <a:pt x="1559" y="48"/>
                  </a:cubicBezTo>
                  <a:cubicBezTo>
                    <a:pt x="1492" y="48"/>
                    <a:pt x="1426" y="56"/>
                    <a:pt x="1362" y="75"/>
                  </a:cubicBezTo>
                  <a:cubicBezTo>
                    <a:pt x="1230" y="25"/>
                    <a:pt x="1098" y="1"/>
                    <a:pt x="9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2"/>
            <p:cNvSpPr/>
            <p:nvPr/>
          </p:nvSpPr>
          <p:spPr>
            <a:xfrm rot="5400000">
              <a:off x="9116738" y="4047363"/>
              <a:ext cx="35175" cy="39700"/>
            </a:xfrm>
            <a:custGeom>
              <a:avLst/>
              <a:gdLst/>
              <a:ahLst/>
              <a:cxnLst/>
              <a:rect l="l" t="t" r="r" b="b"/>
              <a:pathLst>
                <a:path w="1407" h="1588" extrusionOk="0">
                  <a:moveTo>
                    <a:pt x="616" y="0"/>
                  </a:moveTo>
                  <a:lnTo>
                    <a:pt x="396" y="88"/>
                  </a:lnTo>
                  <a:lnTo>
                    <a:pt x="308" y="176"/>
                  </a:lnTo>
                  <a:lnTo>
                    <a:pt x="133" y="352"/>
                  </a:lnTo>
                  <a:lnTo>
                    <a:pt x="45" y="484"/>
                  </a:lnTo>
                  <a:cubicBezTo>
                    <a:pt x="1" y="659"/>
                    <a:pt x="1" y="879"/>
                    <a:pt x="45" y="1055"/>
                  </a:cubicBezTo>
                  <a:cubicBezTo>
                    <a:pt x="165" y="1376"/>
                    <a:pt x="470" y="1587"/>
                    <a:pt x="790" y="1587"/>
                  </a:cubicBezTo>
                  <a:cubicBezTo>
                    <a:pt x="820" y="1587"/>
                    <a:pt x="849" y="1585"/>
                    <a:pt x="879" y="1582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791"/>
                    <a:pt x="1406" y="571"/>
                    <a:pt x="1362" y="396"/>
                  </a:cubicBezTo>
                  <a:lnTo>
                    <a:pt x="1319" y="264"/>
                  </a:lnTo>
                  <a:lnTo>
                    <a:pt x="1143" y="13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2"/>
            <p:cNvSpPr/>
            <p:nvPr/>
          </p:nvSpPr>
          <p:spPr>
            <a:xfrm rot="5400000">
              <a:off x="8786850" y="3029000"/>
              <a:ext cx="35175" cy="38475"/>
            </a:xfrm>
            <a:custGeom>
              <a:avLst/>
              <a:gdLst/>
              <a:ahLst/>
              <a:cxnLst/>
              <a:rect l="l" t="t" r="r" b="b"/>
              <a:pathLst>
                <a:path w="1407" h="1539" extrusionOk="0">
                  <a:moveTo>
                    <a:pt x="528" y="1"/>
                  </a:moveTo>
                  <a:lnTo>
                    <a:pt x="308" y="177"/>
                  </a:lnTo>
                  <a:lnTo>
                    <a:pt x="45" y="572"/>
                  </a:lnTo>
                  <a:cubicBezTo>
                    <a:pt x="1" y="704"/>
                    <a:pt x="1" y="835"/>
                    <a:pt x="1" y="967"/>
                  </a:cubicBezTo>
                  <a:lnTo>
                    <a:pt x="132" y="1231"/>
                  </a:lnTo>
                  <a:lnTo>
                    <a:pt x="484" y="1494"/>
                  </a:lnTo>
                  <a:cubicBezTo>
                    <a:pt x="616" y="1538"/>
                    <a:pt x="747" y="1538"/>
                    <a:pt x="879" y="1538"/>
                  </a:cubicBezTo>
                  <a:lnTo>
                    <a:pt x="1099" y="1406"/>
                  </a:lnTo>
                  <a:lnTo>
                    <a:pt x="1362" y="967"/>
                  </a:lnTo>
                  <a:cubicBezTo>
                    <a:pt x="1406" y="835"/>
                    <a:pt x="1406" y="704"/>
                    <a:pt x="1406" y="572"/>
                  </a:cubicBezTo>
                  <a:lnTo>
                    <a:pt x="1274" y="352"/>
                  </a:lnTo>
                  <a:lnTo>
                    <a:pt x="879" y="89"/>
                  </a:lnTo>
                  <a:cubicBezTo>
                    <a:pt x="747" y="1"/>
                    <a:pt x="616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2"/>
            <p:cNvSpPr/>
            <p:nvPr/>
          </p:nvSpPr>
          <p:spPr>
            <a:xfrm rot="5400000">
              <a:off x="9294125" y="3954625"/>
              <a:ext cx="36250" cy="39600"/>
            </a:xfrm>
            <a:custGeom>
              <a:avLst/>
              <a:gdLst/>
              <a:ahLst/>
              <a:cxnLst/>
              <a:rect l="l" t="t" r="r" b="b"/>
              <a:pathLst>
                <a:path w="1450" h="1584" extrusionOk="0">
                  <a:moveTo>
                    <a:pt x="616" y="0"/>
                  </a:moveTo>
                  <a:lnTo>
                    <a:pt x="396" y="88"/>
                  </a:lnTo>
                  <a:lnTo>
                    <a:pt x="220" y="264"/>
                  </a:lnTo>
                  <a:lnTo>
                    <a:pt x="45" y="615"/>
                  </a:lnTo>
                  <a:cubicBezTo>
                    <a:pt x="1" y="747"/>
                    <a:pt x="1" y="879"/>
                    <a:pt x="1" y="1010"/>
                  </a:cubicBezTo>
                  <a:lnTo>
                    <a:pt x="132" y="1230"/>
                  </a:lnTo>
                  <a:lnTo>
                    <a:pt x="572" y="1537"/>
                  </a:lnTo>
                  <a:cubicBezTo>
                    <a:pt x="649" y="1569"/>
                    <a:pt x="727" y="1583"/>
                    <a:pt x="805" y="1583"/>
                  </a:cubicBezTo>
                  <a:cubicBezTo>
                    <a:pt x="947" y="1583"/>
                    <a:pt x="1089" y="1535"/>
                    <a:pt x="1230" y="1450"/>
                  </a:cubicBezTo>
                  <a:lnTo>
                    <a:pt x="1318" y="1274"/>
                  </a:lnTo>
                  <a:lnTo>
                    <a:pt x="1450" y="923"/>
                  </a:lnTo>
                  <a:lnTo>
                    <a:pt x="1450" y="703"/>
                  </a:lnTo>
                  <a:lnTo>
                    <a:pt x="1318" y="352"/>
                  </a:lnTo>
                  <a:lnTo>
                    <a:pt x="1186" y="176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2"/>
            <p:cNvSpPr/>
            <p:nvPr/>
          </p:nvSpPr>
          <p:spPr>
            <a:xfrm rot="5400000">
              <a:off x="9403675" y="3332875"/>
              <a:ext cx="46125" cy="43425"/>
            </a:xfrm>
            <a:custGeom>
              <a:avLst/>
              <a:gdLst/>
              <a:ahLst/>
              <a:cxnLst/>
              <a:rect l="l" t="t" r="r" b="b"/>
              <a:pathLst>
                <a:path w="1845" h="1737" extrusionOk="0">
                  <a:moveTo>
                    <a:pt x="923" y="1"/>
                  </a:moveTo>
                  <a:lnTo>
                    <a:pt x="659" y="88"/>
                  </a:lnTo>
                  <a:cubicBezTo>
                    <a:pt x="264" y="176"/>
                    <a:pt x="0" y="528"/>
                    <a:pt x="44" y="967"/>
                  </a:cubicBezTo>
                  <a:lnTo>
                    <a:pt x="220" y="1186"/>
                  </a:lnTo>
                  <a:lnTo>
                    <a:pt x="308" y="1274"/>
                  </a:lnTo>
                  <a:lnTo>
                    <a:pt x="308" y="1318"/>
                  </a:lnTo>
                  <a:cubicBezTo>
                    <a:pt x="416" y="1572"/>
                    <a:pt x="645" y="1736"/>
                    <a:pt x="895" y="1736"/>
                  </a:cubicBezTo>
                  <a:cubicBezTo>
                    <a:pt x="947" y="1736"/>
                    <a:pt x="1001" y="1729"/>
                    <a:pt x="1054" y="1713"/>
                  </a:cubicBezTo>
                  <a:lnTo>
                    <a:pt x="1186" y="1670"/>
                  </a:lnTo>
                  <a:lnTo>
                    <a:pt x="1406" y="1538"/>
                  </a:lnTo>
                  <a:cubicBezTo>
                    <a:pt x="1713" y="1318"/>
                    <a:pt x="1845" y="923"/>
                    <a:pt x="1713" y="615"/>
                  </a:cubicBezTo>
                  <a:cubicBezTo>
                    <a:pt x="1625" y="440"/>
                    <a:pt x="1537" y="264"/>
                    <a:pt x="1406" y="132"/>
                  </a:cubicBezTo>
                  <a:lnTo>
                    <a:pt x="1230" y="44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2"/>
            <p:cNvSpPr/>
            <p:nvPr/>
          </p:nvSpPr>
          <p:spPr>
            <a:xfrm rot="5400000">
              <a:off x="9506625" y="3497325"/>
              <a:ext cx="40650" cy="42850"/>
            </a:xfrm>
            <a:custGeom>
              <a:avLst/>
              <a:gdLst/>
              <a:ahLst/>
              <a:cxnLst/>
              <a:rect l="l" t="t" r="r" b="b"/>
              <a:pathLst>
                <a:path w="1626" h="1714" extrusionOk="0">
                  <a:moveTo>
                    <a:pt x="923" y="1"/>
                  </a:moveTo>
                  <a:lnTo>
                    <a:pt x="703" y="45"/>
                  </a:lnTo>
                  <a:cubicBezTo>
                    <a:pt x="264" y="220"/>
                    <a:pt x="0" y="659"/>
                    <a:pt x="0" y="1143"/>
                  </a:cubicBezTo>
                  <a:lnTo>
                    <a:pt x="132" y="1406"/>
                  </a:lnTo>
                  <a:lnTo>
                    <a:pt x="440" y="1670"/>
                  </a:lnTo>
                  <a:lnTo>
                    <a:pt x="703" y="1714"/>
                  </a:lnTo>
                  <a:cubicBezTo>
                    <a:pt x="1054" y="1670"/>
                    <a:pt x="1362" y="1450"/>
                    <a:pt x="1494" y="1143"/>
                  </a:cubicBezTo>
                  <a:cubicBezTo>
                    <a:pt x="1625" y="835"/>
                    <a:pt x="1625" y="528"/>
                    <a:pt x="1450" y="264"/>
                  </a:cubicBezTo>
                  <a:lnTo>
                    <a:pt x="1274" y="132"/>
                  </a:lnTo>
                  <a:lnTo>
                    <a:pt x="9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2"/>
            <p:cNvSpPr/>
            <p:nvPr/>
          </p:nvSpPr>
          <p:spPr>
            <a:xfrm rot="5400000">
              <a:off x="9499213" y="3064413"/>
              <a:ext cx="25275" cy="25850"/>
            </a:xfrm>
            <a:custGeom>
              <a:avLst/>
              <a:gdLst/>
              <a:ahLst/>
              <a:cxnLst/>
              <a:rect l="l" t="t" r="r" b="b"/>
              <a:pathLst>
                <a:path w="1011" h="1034" extrusionOk="0">
                  <a:moveTo>
                    <a:pt x="458" y="1"/>
                  </a:moveTo>
                  <a:cubicBezTo>
                    <a:pt x="411" y="1"/>
                    <a:pt x="361" y="8"/>
                    <a:pt x="308" y="23"/>
                  </a:cubicBezTo>
                  <a:lnTo>
                    <a:pt x="88" y="418"/>
                  </a:lnTo>
                  <a:cubicBezTo>
                    <a:pt x="44" y="506"/>
                    <a:pt x="0" y="638"/>
                    <a:pt x="44" y="770"/>
                  </a:cubicBezTo>
                  <a:lnTo>
                    <a:pt x="308" y="1033"/>
                  </a:lnTo>
                  <a:cubicBezTo>
                    <a:pt x="330" y="1011"/>
                    <a:pt x="341" y="1000"/>
                    <a:pt x="352" y="1000"/>
                  </a:cubicBezTo>
                  <a:cubicBezTo>
                    <a:pt x="363" y="1000"/>
                    <a:pt x="374" y="1011"/>
                    <a:pt x="396" y="1033"/>
                  </a:cubicBezTo>
                  <a:cubicBezTo>
                    <a:pt x="571" y="1033"/>
                    <a:pt x="747" y="1033"/>
                    <a:pt x="879" y="901"/>
                  </a:cubicBezTo>
                  <a:lnTo>
                    <a:pt x="1010" y="594"/>
                  </a:lnTo>
                  <a:cubicBezTo>
                    <a:pt x="967" y="550"/>
                    <a:pt x="967" y="506"/>
                    <a:pt x="967" y="462"/>
                  </a:cubicBezTo>
                  <a:cubicBezTo>
                    <a:pt x="857" y="171"/>
                    <a:pt x="688" y="1"/>
                    <a:pt x="4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2"/>
            <p:cNvSpPr/>
            <p:nvPr/>
          </p:nvSpPr>
          <p:spPr>
            <a:xfrm rot="5400000">
              <a:off x="8596688" y="3892263"/>
              <a:ext cx="62625" cy="76500"/>
            </a:xfrm>
            <a:custGeom>
              <a:avLst/>
              <a:gdLst/>
              <a:ahLst/>
              <a:cxnLst/>
              <a:rect l="l" t="t" r="r" b="b"/>
              <a:pathLst>
                <a:path w="2505" h="3060" extrusionOk="0">
                  <a:moveTo>
                    <a:pt x="1501" y="1"/>
                  </a:moveTo>
                  <a:cubicBezTo>
                    <a:pt x="1426" y="1"/>
                    <a:pt x="1350" y="10"/>
                    <a:pt x="1274" y="29"/>
                  </a:cubicBezTo>
                  <a:lnTo>
                    <a:pt x="879" y="336"/>
                  </a:lnTo>
                  <a:lnTo>
                    <a:pt x="835" y="468"/>
                  </a:lnTo>
                  <a:lnTo>
                    <a:pt x="791" y="468"/>
                  </a:lnTo>
                  <a:cubicBezTo>
                    <a:pt x="660" y="644"/>
                    <a:pt x="528" y="863"/>
                    <a:pt x="484" y="1083"/>
                  </a:cubicBezTo>
                  <a:lnTo>
                    <a:pt x="308" y="1258"/>
                  </a:lnTo>
                  <a:lnTo>
                    <a:pt x="132" y="1566"/>
                  </a:lnTo>
                  <a:lnTo>
                    <a:pt x="89" y="1698"/>
                  </a:lnTo>
                  <a:cubicBezTo>
                    <a:pt x="45" y="1873"/>
                    <a:pt x="1" y="2049"/>
                    <a:pt x="45" y="2225"/>
                  </a:cubicBezTo>
                  <a:lnTo>
                    <a:pt x="308" y="2708"/>
                  </a:lnTo>
                  <a:lnTo>
                    <a:pt x="660" y="2927"/>
                  </a:lnTo>
                  <a:lnTo>
                    <a:pt x="835" y="3015"/>
                  </a:lnTo>
                  <a:cubicBezTo>
                    <a:pt x="923" y="3045"/>
                    <a:pt x="1021" y="3059"/>
                    <a:pt x="1120" y="3059"/>
                  </a:cubicBezTo>
                  <a:cubicBezTo>
                    <a:pt x="1318" y="3059"/>
                    <a:pt x="1523" y="3001"/>
                    <a:pt x="1670" y="2884"/>
                  </a:cubicBezTo>
                  <a:lnTo>
                    <a:pt x="1977" y="2532"/>
                  </a:lnTo>
                  <a:lnTo>
                    <a:pt x="2065" y="2225"/>
                  </a:lnTo>
                  <a:lnTo>
                    <a:pt x="2065" y="2049"/>
                  </a:lnTo>
                  <a:lnTo>
                    <a:pt x="2372" y="1742"/>
                  </a:lnTo>
                  <a:lnTo>
                    <a:pt x="2504" y="1346"/>
                  </a:lnTo>
                  <a:lnTo>
                    <a:pt x="2460" y="775"/>
                  </a:lnTo>
                  <a:cubicBezTo>
                    <a:pt x="2385" y="324"/>
                    <a:pt x="1955" y="1"/>
                    <a:pt x="1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2"/>
            <p:cNvSpPr/>
            <p:nvPr/>
          </p:nvSpPr>
          <p:spPr>
            <a:xfrm rot="5400000">
              <a:off x="8324613" y="3708013"/>
              <a:ext cx="34050" cy="40925"/>
            </a:xfrm>
            <a:custGeom>
              <a:avLst/>
              <a:gdLst/>
              <a:ahLst/>
              <a:cxnLst/>
              <a:rect l="l" t="t" r="r" b="b"/>
              <a:pathLst>
                <a:path w="1362" h="1637" extrusionOk="0">
                  <a:moveTo>
                    <a:pt x="706" y="1"/>
                  </a:moveTo>
                  <a:cubicBezTo>
                    <a:pt x="504" y="1"/>
                    <a:pt x="313" y="111"/>
                    <a:pt x="176" y="249"/>
                  </a:cubicBezTo>
                  <a:cubicBezTo>
                    <a:pt x="0" y="512"/>
                    <a:pt x="0" y="819"/>
                    <a:pt x="88" y="1127"/>
                  </a:cubicBezTo>
                  <a:cubicBezTo>
                    <a:pt x="176" y="1347"/>
                    <a:pt x="308" y="1522"/>
                    <a:pt x="527" y="1610"/>
                  </a:cubicBezTo>
                  <a:cubicBezTo>
                    <a:pt x="591" y="1626"/>
                    <a:pt x="662" y="1636"/>
                    <a:pt x="733" y="1636"/>
                  </a:cubicBezTo>
                  <a:cubicBezTo>
                    <a:pt x="858" y="1636"/>
                    <a:pt x="987" y="1606"/>
                    <a:pt x="1098" y="1522"/>
                  </a:cubicBezTo>
                  <a:lnTo>
                    <a:pt x="1186" y="1390"/>
                  </a:lnTo>
                  <a:lnTo>
                    <a:pt x="1274" y="1171"/>
                  </a:lnTo>
                  <a:lnTo>
                    <a:pt x="1230" y="1171"/>
                  </a:lnTo>
                  <a:lnTo>
                    <a:pt x="1362" y="951"/>
                  </a:lnTo>
                  <a:lnTo>
                    <a:pt x="1362" y="644"/>
                  </a:lnTo>
                  <a:lnTo>
                    <a:pt x="1318" y="424"/>
                  </a:lnTo>
                  <a:lnTo>
                    <a:pt x="1230" y="292"/>
                  </a:lnTo>
                  <a:lnTo>
                    <a:pt x="1010" y="117"/>
                  </a:lnTo>
                  <a:lnTo>
                    <a:pt x="879" y="29"/>
                  </a:lnTo>
                  <a:cubicBezTo>
                    <a:pt x="821" y="10"/>
                    <a:pt x="763" y="1"/>
                    <a:pt x="7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2"/>
            <p:cNvSpPr/>
            <p:nvPr/>
          </p:nvSpPr>
          <p:spPr>
            <a:xfrm rot="5400000">
              <a:off x="8431100" y="3400150"/>
              <a:ext cx="62600" cy="65900"/>
            </a:xfrm>
            <a:custGeom>
              <a:avLst/>
              <a:gdLst/>
              <a:ahLst/>
              <a:cxnLst/>
              <a:rect l="l" t="t" r="r" b="b"/>
              <a:pathLst>
                <a:path w="2504" h="2636" extrusionOk="0">
                  <a:moveTo>
                    <a:pt x="1142" y="0"/>
                  </a:moveTo>
                  <a:cubicBezTo>
                    <a:pt x="396" y="264"/>
                    <a:pt x="0" y="1099"/>
                    <a:pt x="220" y="1889"/>
                  </a:cubicBezTo>
                  <a:cubicBezTo>
                    <a:pt x="308" y="2065"/>
                    <a:pt x="439" y="2284"/>
                    <a:pt x="571" y="2416"/>
                  </a:cubicBezTo>
                  <a:lnTo>
                    <a:pt x="879" y="2592"/>
                  </a:lnTo>
                  <a:lnTo>
                    <a:pt x="1142" y="2636"/>
                  </a:lnTo>
                  <a:lnTo>
                    <a:pt x="1450" y="2636"/>
                  </a:lnTo>
                  <a:lnTo>
                    <a:pt x="2021" y="2416"/>
                  </a:lnTo>
                  <a:lnTo>
                    <a:pt x="2372" y="2065"/>
                  </a:lnTo>
                  <a:lnTo>
                    <a:pt x="2504" y="1713"/>
                  </a:lnTo>
                  <a:lnTo>
                    <a:pt x="2504" y="1230"/>
                  </a:lnTo>
                  <a:lnTo>
                    <a:pt x="2284" y="528"/>
                  </a:lnTo>
                  <a:lnTo>
                    <a:pt x="1933" y="132"/>
                  </a:lnTo>
                  <a:lnTo>
                    <a:pt x="16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2"/>
            <p:cNvSpPr/>
            <p:nvPr/>
          </p:nvSpPr>
          <p:spPr>
            <a:xfrm rot="5400000">
              <a:off x="8571313" y="3776013"/>
              <a:ext cx="62600" cy="63025"/>
            </a:xfrm>
            <a:custGeom>
              <a:avLst/>
              <a:gdLst/>
              <a:ahLst/>
              <a:cxnLst/>
              <a:rect l="l" t="t" r="r" b="b"/>
              <a:pathLst>
                <a:path w="2504" h="2521" extrusionOk="0">
                  <a:moveTo>
                    <a:pt x="1210" y="1"/>
                  </a:moveTo>
                  <a:cubicBezTo>
                    <a:pt x="900" y="1"/>
                    <a:pt x="594" y="99"/>
                    <a:pt x="352" y="281"/>
                  </a:cubicBezTo>
                  <a:lnTo>
                    <a:pt x="132" y="632"/>
                  </a:lnTo>
                  <a:lnTo>
                    <a:pt x="0" y="940"/>
                  </a:lnTo>
                  <a:lnTo>
                    <a:pt x="44" y="1511"/>
                  </a:lnTo>
                  <a:cubicBezTo>
                    <a:pt x="220" y="2082"/>
                    <a:pt x="791" y="2521"/>
                    <a:pt x="1406" y="2521"/>
                  </a:cubicBezTo>
                  <a:lnTo>
                    <a:pt x="1494" y="2521"/>
                  </a:lnTo>
                  <a:lnTo>
                    <a:pt x="1889" y="2389"/>
                  </a:lnTo>
                  <a:lnTo>
                    <a:pt x="2153" y="2213"/>
                  </a:lnTo>
                  <a:lnTo>
                    <a:pt x="2416" y="1862"/>
                  </a:lnTo>
                  <a:cubicBezTo>
                    <a:pt x="2504" y="1555"/>
                    <a:pt x="2504" y="1247"/>
                    <a:pt x="2416" y="896"/>
                  </a:cubicBezTo>
                  <a:cubicBezTo>
                    <a:pt x="2284" y="544"/>
                    <a:pt x="1977" y="237"/>
                    <a:pt x="1626" y="61"/>
                  </a:cubicBezTo>
                  <a:cubicBezTo>
                    <a:pt x="1490" y="20"/>
                    <a:pt x="1349" y="1"/>
                    <a:pt x="1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2"/>
            <p:cNvSpPr/>
            <p:nvPr/>
          </p:nvSpPr>
          <p:spPr>
            <a:xfrm rot="5400000">
              <a:off x="8606775" y="4464150"/>
              <a:ext cx="32950" cy="40650"/>
            </a:xfrm>
            <a:custGeom>
              <a:avLst/>
              <a:gdLst/>
              <a:ahLst/>
              <a:cxnLst/>
              <a:rect l="l" t="t" r="r" b="b"/>
              <a:pathLst>
                <a:path w="1318" h="1626" extrusionOk="0">
                  <a:moveTo>
                    <a:pt x="527" y="0"/>
                  </a:moveTo>
                  <a:lnTo>
                    <a:pt x="176" y="88"/>
                  </a:lnTo>
                  <a:cubicBezTo>
                    <a:pt x="0" y="351"/>
                    <a:pt x="0" y="659"/>
                    <a:pt x="176" y="922"/>
                  </a:cubicBezTo>
                  <a:cubicBezTo>
                    <a:pt x="220" y="1054"/>
                    <a:pt x="264" y="1186"/>
                    <a:pt x="264" y="1318"/>
                  </a:cubicBezTo>
                  <a:lnTo>
                    <a:pt x="615" y="1625"/>
                  </a:lnTo>
                  <a:lnTo>
                    <a:pt x="1274" y="1362"/>
                  </a:lnTo>
                  <a:lnTo>
                    <a:pt x="1318" y="878"/>
                  </a:lnTo>
                  <a:cubicBezTo>
                    <a:pt x="1186" y="747"/>
                    <a:pt x="1054" y="615"/>
                    <a:pt x="966" y="483"/>
                  </a:cubicBezTo>
                  <a:cubicBezTo>
                    <a:pt x="835" y="264"/>
                    <a:pt x="703" y="88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2"/>
            <p:cNvSpPr/>
            <p:nvPr/>
          </p:nvSpPr>
          <p:spPr>
            <a:xfrm rot="5400000">
              <a:off x="8833500" y="3598325"/>
              <a:ext cx="51625" cy="53875"/>
            </a:xfrm>
            <a:custGeom>
              <a:avLst/>
              <a:gdLst/>
              <a:ahLst/>
              <a:cxnLst/>
              <a:rect l="l" t="t" r="r" b="b"/>
              <a:pathLst>
                <a:path w="2065" h="2155" extrusionOk="0">
                  <a:moveTo>
                    <a:pt x="791" y="0"/>
                  </a:moveTo>
                  <a:lnTo>
                    <a:pt x="615" y="44"/>
                  </a:lnTo>
                  <a:lnTo>
                    <a:pt x="264" y="352"/>
                  </a:lnTo>
                  <a:lnTo>
                    <a:pt x="88" y="791"/>
                  </a:lnTo>
                  <a:cubicBezTo>
                    <a:pt x="0" y="967"/>
                    <a:pt x="0" y="1142"/>
                    <a:pt x="0" y="1318"/>
                  </a:cubicBezTo>
                  <a:lnTo>
                    <a:pt x="264" y="1801"/>
                  </a:lnTo>
                  <a:lnTo>
                    <a:pt x="615" y="2021"/>
                  </a:lnTo>
                  <a:lnTo>
                    <a:pt x="791" y="2109"/>
                  </a:lnTo>
                  <a:cubicBezTo>
                    <a:pt x="900" y="2140"/>
                    <a:pt x="1009" y="2154"/>
                    <a:pt x="1115" y="2154"/>
                  </a:cubicBezTo>
                  <a:cubicBezTo>
                    <a:pt x="1310" y="2154"/>
                    <a:pt x="1499" y="2106"/>
                    <a:pt x="1669" y="2021"/>
                  </a:cubicBezTo>
                  <a:lnTo>
                    <a:pt x="1933" y="1669"/>
                  </a:lnTo>
                  <a:lnTo>
                    <a:pt x="2064" y="1318"/>
                  </a:lnTo>
                  <a:lnTo>
                    <a:pt x="2064" y="879"/>
                  </a:lnTo>
                  <a:lnTo>
                    <a:pt x="1933" y="527"/>
                  </a:lnTo>
                  <a:lnTo>
                    <a:pt x="1581" y="132"/>
                  </a:lnTo>
                  <a:lnTo>
                    <a:pt x="12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2"/>
            <p:cNvSpPr/>
            <p:nvPr/>
          </p:nvSpPr>
          <p:spPr>
            <a:xfrm rot="5400000">
              <a:off x="8930150" y="3761950"/>
              <a:ext cx="54925" cy="59325"/>
            </a:xfrm>
            <a:custGeom>
              <a:avLst/>
              <a:gdLst/>
              <a:ahLst/>
              <a:cxnLst/>
              <a:rect l="l" t="t" r="r" b="b"/>
              <a:pathLst>
                <a:path w="2197" h="2373" extrusionOk="0">
                  <a:moveTo>
                    <a:pt x="967" y="1"/>
                  </a:moveTo>
                  <a:lnTo>
                    <a:pt x="615" y="88"/>
                  </a:lnTo>
                  <a:lnTo>
                    <a:pt x="396" y="264"/>
                  </a:lnTo>
                  <a:lnTo>
                    <a:pt x="176" y="528"/>
                  </a:lnTo>
                  <a:cubicBezTo>
                    <a:pt x="0" y="835"/>
                    <a:pt x="0" y="1186"/>
                    <a:pt x="132" y="1494"/>
                  </a:cubicBezTo>
                  <a:cubicBezTo>
                    <a:pt x="264" y="1889"/>
                    <a:pt x="571" y="2197"/>
                    <a:pt x="923" y="2372"/>
                  </a:cubicBezTo>
                  <a:lnTo>
                    <a:pt x="1362" y="2372"/>
                  </a:lnTo>
                  <a:lnTo>
                    <a:pt x="1713" y="2241"/>
                  </a:lnTo>
                  <a:lnTo>
                    <a:pt x="2021" y="1933"/>
                  </a:lnTo>
                  <a:cubicBezTo>
                    <a:pt x="2196" y="1582"/>
                    <a:pt x="2196" y="1186"/>
                    <a:pt x="2109" y="835"/>
                  </a:cubicBezTo>
                  <a:cubicBezTo>
                    <a:pt x="1933" y="308"/>
                    <a:pt x="1494" y="1"/>
                    <a:pt x="9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2"/>
            <p:cNvSpPr/>
            <p:nvPr/>
          </p:nvSpPr>
          <p:spPr>
            <a:xfrm rot="5400000">
              <a:off x="9039538" y="4177688"/>
              <a:ext cx="24175" cy="31600"/>
            </a:xfrm>
            <a:custGeom>
              <a:avLst/>
              <a:gdLst/>
              <a:ahLst/>
              <a:cxnLst/>
              <a:rect l="l" t="t" r="r" b="b"/>
              <a:pathLst>
                <a:path w="967" h="1264" extrusionOk="0">
                  <a:moveTo>
                    <a:pt x="615" y="0"/>
                  </a:moveTo>
                  <a:cubicBezTo>
                    <a:pt x="440" y="0"/>
                    <a:pt x="264" y="132"/>
                    <a:pt x="176" y="308"/>
                  </a:cubicBezTo>
                  <a:cubicBezTo>
                    <a:pt x="1" y="615"/>
                    <a:pt x="88" y="1010"/>
                    <a:pt x="396" y="1230"/>
                  </a:cubicBezTo>
                  <a:cubicBezTo>
                    <a:pt x="440" y="1252"/>
                    <a:pt x="495" y="1263"/>
                    <a:pt x="550" y="1263"/>
                  </a:cubicBezTo>
                  <a:cubicBezTo>
                    <a:pt x="604" y="1263"/>
                    <a:pt x="659" y="1252"/>
                    <a:pt x="703" y="1230"/>
                  </a:cubicBezTo>
                  <a:lnTo>
                    <a:pt x="835" y="791"/>
                  </a:lnTo>
                  <a:cubicBezTo>
                    <a:pt x="923" y="615"/>
                    <a:pt x="967" y="440"/>
                    <a:pt x="923" y="264"/>
                  </a:cubicBezTo>
                  <a:cubicBezTo>
                    <a:pt x="879" y="220"/>
                    <a:pt x="879" y="176"/>
                    <a:pt x="835" y="132"/>
                  </a:cubicBezTo>
                  <a:lnTo>
                    <a:pt x="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2"/>
            <p:cNvSpPr/>
            <p:nvPr/>
          </p:nvSpPr>
          <p:spPr>
            <a:xfrm rot="5400000">
              <a:off x="8870825" y="4150400"/>
              <a:ext cx="36250" cy="41150"/>
            </a:xfrm>
            <a:custGeom>
              <a:avLst/>
              <a:gdLst/>
              <a:ahLst/>
              <a:cxnLst/>
              <a:rect l="l" t="t" r="r" b="b"/>
              <a:pathLst>
                <a:path w="1450" h="1646" extrusionOk="0">
                  <a:moveTo>
                    <a:pt x="735" y="1"/>
                  </a:moveTo>
                  <a:cubicBezTo>
                    <a:pt x="516" y="1"/>
                    <a:pt x="329" y="125"/>
                    <a:pt x="176" y="316"/>
                  </a:cubicBezTo>
                  <a:cubicBezTo>
                    <a:pt x="44" y="536"/>
                    <a:pt x="1" y="800"/>
                    <a:pt x="88" y="1107"/>
                  </a:cubicBezTo>
                  <a:cubicBezTo>
                    <a:pt x="132" y="1371"/>
                    <a:pt x="352" y="1546"/>
                    <a:pt x="615" y="1634"/>
                  </a:cubicBezTo>
                  <a:cubicBezTo>
                    <a:pt x="659" y="1641"/>
                    <a:pt x="703" y="1645"/>
                    <a:pt x="747" y="1645"/>
                  </a:cubicBezTo>
                  <a:cubicBezTo>
                    <a:pt x="964" y="1645"/>
                    <a:pt x="1172" y="1554"/>
                    <a:pt x="1318" y="1371"/>
                  </a:cubicBezTo>
                  <a:lnTo>
                    <a:pt x="1406" y="1239"/>
                  </a:lnTo>
                  <a:lnTo>
                    <a:pt x="1450" y="931"/>
                  </a:lnTo>
                  <a:lnTo>
                    <a:pt x="1450" y="756"/>
                  </a:lnTo>
                  <a:lnTo>
                    <a:pt x="1318" y="404"/>
                  </a:lnTo>
                  <a:lnTo>
                    <a:pt x="1230" y="273"/>
                  </a:lnTo>
                  <a:lnTo>
                    <a:pt x="1011" y="97"/>
                  </a:lnTo>
                  <a:lnTo>
                    <a:pt x="835" y="9"/>
                  </a:lnTo>
                  <a:cubicBezTo>
                    <a:pt x="801" y="3"/>
                    <a:pt x="768" y="1"/>
                    <a:pt x="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2"/>
            <p:cNvSpPr/>
            <p:nvPr/>
          </p:nvSpPr>
          <p:spPr>
            <a:xfrm rot="5400000">
              <a:off x="8069075" y="4040625"/>
              <a:ext cx="23075" cy="25725"/>
            </a:xfrm>
            <a:custGeom>
              <a:avLst/>
              <a:gdLst/>
              <a:ahLst/>
              <a:cxnLst/>
              <a:rect l="l" t="t" r="r" b="b"/>
              <a:pathLst>
                <a:path w="923" h="1029" extrusionOk="0">
                  <a:moveTo>
                    <a:pt x="264" y="1"/>
                  </a:moveTo>
                  <a:lnTo>
                    <a:pt x="0" y="484"/>
                  </a:lnTo>
                  <a:lnTo>
                    <a:pt x="44" y="572"/>
                  </a:lnTo>
                  <a:cubicBezTo>
                    <a:pt x="44" y="616"/>
                    <a:pt x="44" y="660"/>
                    <a:pt x="88" y="704"/>
                  </a:cubicBezTo>
                  <a:cubicBezTo>
                    <a:pt x="132" y="835"/>
                    <a:pt x="220" y="967"/>
                    <a:pt x="352" y="1011"/>
                  </a:cubicBezTo>
                  <a:cubicBezTo>
                    <a:pt x="387" y="1023"/>
                    <a:pt x="426" y="1028"/>
                    <a:pt x="465" y="1028"/>
                  </a:cubicBezTo>
                  <a:cubicBezTo>
                    <a:pt x="571" y="1028"/>
                    <a:pt x="683" y="987"/>
                    <a:pt x="747" y="923"/>
                  </a:cubicBezTo>
                  <a:lnTo>
                    <a:pt x="835" y="791"/>
                  </a:lnTo>
                  <a:cubicBezTo>
                    <a:pt x="879" y="660"/>
                    <a:pt x="923" y="528"/>
                    <a:pt x="879" y="396"/>
                  </a:cubicBezTo>
                  <a:cubicBezTo>
                    <a:pt x="747" y="89"/>
                    <a:pt x="396" y="45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2"/>
            <p:cNvSpPr/>
            <p:nvPr/>
          </p:nvSpPr>
          <p:spPr>
            <a:xfrm rot="5400000">
              <a:off x="9107000" y="3667450"/>
              <a:ext cx="62600" cy="60550"/>
            </a:xfrm>
            <a:custGeom>
              <a:avLst/>
              <a:gdLst/>
              <a:ahLst/>
              <a:cxnLst/>
              <a:rect l="l" t="t" r="r" b="b"/>
              <a:pathLst>
                <a:path w="2504" h="2422" extrusionOk="0">
                  <a:moveTo>
                    <a:pt x="1169" y="1"/>
                  </a:moveTo>
                  <a:cubicBezTo>
                    <a:pt x="722" y="1"/>
                    <a:pt x="295" y="257"/>
                    <a:pt x="132" y="664"/>
                  </a:cubicBezTo>
                  <a:lnTo>
                    <a:pt x="0" y="1016"/>
                  </a:lnTo>
                  <a:lnTo>
                    <a:pt x="0" y="1279"/>
                  </a:lnTo>
                  <a:lnTo>
                    <a:pt x="132" y="1631"/>
                  </a:lnTo>
                  <a:cubicBezTo>
                    <a:pt x="352" y="2026"/>
                    <a:pt x="747" y="2333"/>
                    <a:pt x="1230" y="2421"/>
                  </a:cubicBezTo>
                  <a:lnTo>
                    <a:pt x="1581" y="2421"/>
                  </a:lnTo>
                  <a:lnTo>
                    <a:pt x="1845" y="2333"/>
                  </a:lnTo>
                  <a:lnTo>
                    <a:pt x="2152" y="2158"/>
                  </a:lnTo>
                  <a:cubicBezTo>
                    <a:pt x="2416" y="1806"/>
                    <a:pt x="2504" y="1323"/>
                    <a:pt x="2372" y="884"/>
                  </a:cubicBezTo>
                  <a:cubicBezTo>
                    <a:pt x="2196" y="401"/>
                    <a:pt x="1801" y="49"/>
                    <a:pt x="1274" y="6"/>
                  </a:cubicBezTo>
                  <a:cubicBezTo>
                    <a:pt x="1239" y="2"/>
                    <a:pt x="1204" y="1"/>
                    <a:pt x="1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2"/>
            <p:cNvSpPr/>
            <p:nvPr/>
          </p:nvSpPr>
          <p:spPr>
            <a:xfrm rot="5400000">
              <a:off x="8466363" y="3098313"/>
              <a:ext cx="42850" cy="43675"/>
            </a:xfrm>
            <a:custGeom>
              <a:avLst/>
              <a:gdLst/>
              <a:ahLst/>
              <a:cxnLst/>
              <a:rect l="l" t="t" r="r" b="b"/>
              <a:pathLst>
                <a:path w="1714" h="1747" extrusionOk="0">
                  <a:moveTo>
                    <a:pt x="835" y="0"/>
                  </a:moveTo>
                  <a:cubicBezTo>
                    <a:pt x="616" y="44"/>
                    <a:pt x="440" y="176"/>
                    <a:pt x="308" y="352"/>
                  </a:cubicBezTo>
                  <a:lnTo>
                    <a:pt x="220" y="440"/>
                  </a:lnTo>
                  <a:lnTo>
                    <a:pt x="45" y="747"/>
                  </a:lnTo>
                  <a:lnTo>
                    <a:pt x="1" y="1011"/>
                  </a:lnTo>
                  <a:cubicBezTo>
                    <a:pt x="1" y="1055"/>
                    <a:pt x="45" y="1099"/>
                    <a:pt x="45" y="1142"/>
                  </a:cubicBezTo>
                  <a:cubicBezTo>
                    <a:pt x="133" y="1406"/>
                    <a:pt x="264" y="1582"/>
                    <a:pt x="484" y="1670"/>
                  </a:cubicBezTo>
                  <a:cubicBezTo>
                    <a:pt x="605" y="1721"/>
                    <a:pt x="733" y="1746"/>
                    <a:pt x="863" y="1746"/>
                  </a:cubicBezTo>
                  <a:cubicBezTo>
                    <a:pt x="1062" y="1746"/>
                    <a:pt x="1264" y="1688"/>
                    <a:pt x="1450" y="1582"/>
                  </a:cubicBezTo>
                  <a:lnTo>
                    <a:pt x="1582" y="1406"/>
                  </a:lnTo>
                  <a:lnTo>
                    <a:pt x="1714" y="1055"/>
                  </a:lnTo>
                  <a:lnTo>
                    <a:pt x="1714" y="791"/>
                  </a:lnTo>
                  <a:lnTo>
                    <a:pt x="1714" y="747"/>
                  </a:lnTo>
                  <a:cubicBezTo>
                    <a:pt x="1670" y="440"/>
                    <a:pt x="1450" y="220"/>
                    <a:pt x="1231" y="44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2"/>
            <p:cNvSpPr/>
            <p:nvPr/>
          </p:nvSpPr>
          <p:spPr>
            <a:xfrm rot="5400000">
              <a:off x="8818450" y="3447125"/>
              <a:ext cx="50550" cy="56500"/>
            </a:xfrm>
            <a:custGeom>
              <a:avLst/>
              <a:gdLst/>
              <a:ahLst/>
              <a:cxnLst/>
              <a:rect l="l" t="t" r="r" b="b"/>
              <a:pathLst>
                <a:path w="2022" h="2260" extrusionOk="0">
                  <a:moveTo>
                    <a:pt x="791" y="0"/>
                  </a:moveTo>
                  <a:lnTo>
                    <a:pt x="484" y="132"/>
                  </a:lnTo>
                  <a:lnTo>
                    <a:pt x="133" y="527"/>
                  </a:lnTo>
                  <a:lnTo>
                    <a:pt x="1" y="923"/>
                  </a:lnTo>
                  <a:lnTo>
                    <a:pt x="45" y="1450"/>
                  </a:lnTo>
                  <a:cubicBezTo>
                    <a:pt x="285" y="2137"/>
                    <a:pt x="740" y="2260"/>
                    <a:pt x="1011" y="2260"/>
                  </a:cubicBezTo>
                  <a:cubicBezTo>
                    <a:pt x="1087" y="2260"/>
                    <a:pt x="1148" y="2250"/>
                    <a:pt x="1187" y="2240"/>
                  </a:cubicBezTo>
                  <a:lnTo>
                    <a:pt x="1582" y="1933"/>
                  </a:lnTo>
                  <a:lnTo>
                    <a:pt x="1845" y="1494"/>
                  </a:lnTo>
                  <a:cubicBezTo>
                    <a:pt x="1977" y="1274"/>
                    <a:pt x="2021" y="1054"/>
                    <a:pt x="1977" y="791"/>
                  </a:cubicBezTo>
                  <a:lnTo>
                    <a:pt x="1714" y="308"/>
                  </a:lnTo>
                  <a:lnTo>
                    <a:pt x="1362" y="44"/>
                  </a:lnTo>
                  <a:lnTo>
                    <a:pt x="7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2"/>
            <p:cNvSpPr/>
            <p:nvPr/>
          </p:nvSpPr>
          <p:spPr>
            <a:xfrm rot="5400000">
              <a:off x="9132213" y="3241463"/>
              <a:ext cx="59325" cy="65950"/>
            </a:xfrm>
            <a:custGeom>
              <a:avLst/>
              <a:gdLst/>
              <a:ahLst/>
              <a:cxnLst/>
              <a:rect l="l" t="t" r="r" b="b"/>
              <a:pathLst>
                <a:path w="2373" h="2638" extrusionOk="0">
                  <a:moveTo>
                    <a:pt x="1012" y="0"/>
                  </a:moveTo>
                  <a:cubicBezTo>
                    <a:pt x="814" y="0"/>
                    <a:pt x="613" y="54"/>
                    <a:pt x="440" y="178"/>
                  </a:cubicBezTo>
                  <a:lnTo>
                    <a:pt x="176" y="486"/>
                  </a:lnTo>
                  <a:lnTo>
                    <a:pt x="44" y="793"/>
                  </a:lnTo>
                  <a:lnTo>
                    <a:pt x="0" y="1232"/>
                  </a:lnTo>
                  <a:cubicBezTo>
                    <a:pt x="0" y="1320"/>
                    <a:pt x="44" y="1452"/>
                    <a:pt x="88" y="1540"/>
                  </a:cubicBezTo>
                  <a:cubicBezTo>
                    <a:pt x="220" y="2198"/>
                    <a:pt x="791" y="2638"/>
                    <a:pt x="1494" y="2638"/>
                  </a:cubicBezTo>
                  <a:lnTo>
                    <a:pt x="1801" y="2506"/>
                  </a:lnTo>
                  <a:lnTo>
                    <a:pt x="2021" y="2286"/>
                  </a:lnTo>
                  <a:lnTo>
                    <a:pt x="2240" y="2023"/>
                  </a:lnTo>
                  <a:cubicBezTo>
                    <a:pt x="2372" y="1671"/>
                    <a:pt x="2372" y="1320"/>
                    <a:pt x="2240" y="969"/>
                  </a:cubicBezTo>
                  <a:cubicBezTo>
                    <a:pt x="2109" y="573"/>
                    <a:pt x="1845" y="266"/>
                    <a:pt x="1450" y="90"/>
                  </a:cubicBezTo>
                  <a:cubicBezTo>
                    <a:pt x="1316" y="33"/>
                    <a:pt x="1165" y="0"/>
                    <a:pt x="10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2"/>
            <p:cNvSpPr/>
            <p:nvPr/>
          </p:nvSpPr>
          <p:spPr>
            <a:xfrm rot="5400000">
              <a:off x="8416263" y="4107838"/>
              <a:ext cx="36275" cy="38450"/>
            </a:xfrm>
            <a:custGeom>
              <a:avLst/>
              <a:gdLst/>
              <a:ahLst/>
              <a:cxnLst/>
              <a:rect l="l" t="t" r="r" b="b"/>
              <a:pathLst>
                <a:path w="1451" h="1538" extrusionOk="0">
                  <a:moveTo>
                    <a:pt x="528" y="0"/>
                  </a:moveTo>
                  <a:lnTo>
                    <a:pt x="352" y="132"/>
                  </a:lnTo>
                  <a:lnTo>
                    <a:pt x="89" y="571"/>
                  </a:lnTo>
                  <a:cubicBezTo>
                    <a:pt x="45" y="703"/>
                    <a:pt x="1" y="835"/>
                    <a:pt x="45" y="967"/>
                  </a:cubicBezTo>
                  <a:lnTo>
                    <a:pt x="176" y="1186"/>
                  </a:lnTo>
                  <a:lnTo>
                    <a:pt x="528" y="1494"/>
                  </a:lnTo>
                  <a:cubicBezTo>
                    <a:pt x="660" y="1538"/>
                    <a:pt x="791" y="1538"/>
                    <a:pt x="923" y="1538"/>
                  </a:cubicBezTo>
                  <a:lnTo>
                    <a:pt x="1143" y="1362"/>
                  </a:lnTo>
                  <a:lnTo>
                    <a:pt x="1362" y="967"/>
                  </a:lnTo>
                  <a:cubicBezTo>
                    <a:pt x="1406" y="835"/>
                    <a:pt x="1450" y="703"/>
                    <a:pt x="1450" y="571"/>
                  </a:cubicBezTo>
                  <a:lnTo>
                    <a:pt x="1318" y="352"/>
                  </a:lnTo>
                  <a:lnTo>
                    <a:pt x="923" y="44"/>
                  </a:lnTo>
                  <a:cubicBezTo>
                    <a:pt x="791" y="0"/>
                    <a:pt x="660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2"/>
            <p:cNvSpPr/>
            <p:nvPr/>
          </p:nvSpPr>
          <p:spPr>
            <a:xfrm rot="5400000">
              <a:off x="8066138" y="3211288"/>
              <a:ext cx="28550" cy="23075"/>
            </a:xfrm>
            <a:custGeom>
              <a:avLst/>
              <a:gdLst/>
              <a:ahLst/>
              <a:cxnLst/>
              <a:rect l="l" t="t" r="r" b="b"/>
              <a:pathLst>
                <a:path w="1142" h="923" extrusionOk="0">
                  <a:moveTo>
                    <a:pt x="626" y="1"/>
                  </a:moveTo>
                  <a:cubicBezTo>
                    <a:pt x="565" y="1"/>
                    <a:pt x="502" y="10"/>
                    <a:pt x="439" y="28"/>
                  </a:cubicBezTo>
                  <a:cubicBezTo>
                    <a:pt x="176" y="115"/>
                    <a:pt x="0" y="423"/>
                    <a:pt x="88" y="686"/>
                  </a:cubicBezTo>
                  <a:lnTo>
                    <a:pt x="264" y="906"/>
                  </a:lnTo>
                  <a:cubicBezTo>
                    <a:pt x="329" y="917"/>
                    <a:pt x="398" y="923"/>
                    <a:pt x="467" y="923"/>
                  </a:cubicBezTo>
                  <a:cubicBezTo>
                    <a:pt x="675" y="923"/>
                    <a:pt x="889" y="873"/>
                    <a:pt x="1054" y="774"/>
                  </a:cubicBezTo>
                  <a:lnTo>
                    <a:pt x="1142" y="467"/>
                  </a:lnTo>
                  <a:lnTo>
                    <a:pt x="1142" y="379"/>
                  </a:lnTo>
                  <a:cubicBezTo>
                    <a:pt x="1072" y="134"/>
                    <a:pt x="863" y="1"/>
                    <a:pt x="6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22"/>
          <p:cNvGrpSpPr/>
          <p:nvPr/>
        </p:nvGrpSpPr>
        <p:grpSpPr>
          <a:xfrm rot="-5293906">
            <a:off x="-797807" y="9274211"/>
            <a:ext cx="2700107" cy="926841"/>
            <a:chOff x="-754697" y="1352100"/>
            <a:chExt cx="6171556" cy="3954075"/>
          </a:xfrm>
        </p:grpSpPr>
        <p:sp>
          <p:nvSpPr>
            <p:cNvPr id="792" name="Google Shape;792;p22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2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2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2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2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2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2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2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2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2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2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3" name="Google Shape;803;p22"/>
          <p:cNvSpPr txBox="1">
            <a:spLocks noGrp="1"/>
          </p:cNvSpPr>
          <p:nvPr>
            <p:ph type="title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numbers">
  <p:cSld name="CUSTOM_10"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3"/>
          <p:cNvSpPr txBox="1">
            <a:spLocks noGrp="1"/>
          </p:cNvSpPr>
          <p:nvPr>
            <p:ph type="title"/>
          </p:nvPr>
        </p:nvSpPr>
        <p:spPr>
          <a:xfrm>
            <a:off x="921912" y="1563888"/>
            <a:ext cx="39753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06" name="Google Shape;806;p23"/>
          <p:cNvSpPr txBox="1">
            <a:spLocks noGrp="1"/>
          </p:cNvSpPr>
          <p:nvPr>
            <p:ph type="subTitle" idx="1"/>
          </p:nvPr>
        </p:nvSpPr>
        <p:spPr>
          <a:xfrm>
            <a:off x="921912" y="2807910"/>
            <a:ext cx="36060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07" name="Google Shape;807;p23"/>
          <p:cNvSpPr txBox="1">
            <a:spLocks noGrp="1"/>
          </p:cNvSpPr>
          <p:nvPr>
            <p:ph type="title" idx="2"/>
          </p:nvPr>
        </p:nvSpPr>
        <p:spPr>
          <a:xfrm>
            <a:off x="1981400" y="4233458"/>
            <a:ext cx="39753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08" name="Google Shape;808;p23"/>
          <p:cNvSpPr txBox="1">
            <a:spLocks noGrp="1"/>
          </p:cNvSpPr>
          <p:nvPr>
            <p:ph type="subTitle" idx="3"/>
          </p:nvPr>
        </p:nvSpPr>
        <p:spPr>
          <a:xfrm>
            <a:off x="1981400" y="5477480"/>
            <a:ext cx="36060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09" name="Google Shape;809;p23"/>
          <p:cNvSpPr txBox="1">
            <a:spLocks noGrp="1"/>
          </p:cNvSpPr>
          <p:nvPr>
            <p:ph type="title" idx="4"/>
          </p:nvPr>
        </p:nvSpPr>
        <p:spPr>
          <a:xfrm>
            <a:off x="2996427" y="6903028"/>
            <a:ext cx="39753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10" name="Google Shape;810;p23"/>
          <p:cNvSpPr txBox="1">
            <a:spLocks noGrp="1"/>
          </p:cNvSpPr>
          <p:nvPr>
            <p:ph type="subTitle" idx="5"/>
          </p:nvPr>
        </p:nvSpPr>
        <p:spPr>
          <a:xfrm>
            <a:off x="2996427" y="8147050"/>
            <a:ext cx="36060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811" name="Google Shape;811;p23"/>
          <p:cNvGrpSpPr/>
          <p:nvPr/>
        </p:nvGrpSpPr>
        <p:grpSpPr>
          <a:xfrm flipH="1">
            <a:off x="5226857" y="-2003730"/>
            <a:ext cx="2957774" cy="8671551"/>
            <a:chOff x="-664267" y="-780406"/>
            <a:chExt cx="3577375" cy="4171622"/>
          </a:xfrm>
        </p:grpSpPr>
        <p:sp>
          <p:nvSpPr>
            <p:cNvPr id="812" name="Google Shape;812;p23"/>
            <p:cNvSpPr/>
            <p:nvPr/>
          </p:nvSpPr>
          <p:spPr>
            <a:xfrm rot="-9527801">
              <a:off x="-112352" y="-452067"/>
              <a:ext cx="2473547" cy="351494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3"/>
            <p:cNvSpPr/>
            <p:nvPr/>
          </p:nvSpPr>
          <p:spPr>
            <a:xfrm rot="-9527801">
              <a:off x="1067809" y="1094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3"/>
            <p:cNvSpPr/>
            <p:nvPr/>
          </p:nvSpPr>
          <p:spPr>
            <a:xfrm rot="-9527801">
              <a:off x="1469052" y="1387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3"/>
            <p:cNvSpPr/>
            <p:nvPr/>
          </p:nvSpPr>
          <p:spPr>
            <a:xfrm rot="-9527801">
              <a:off x="1386086" y="423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3"/>
            <p:cNvSpPr/>
            <p:nvPr/>
          </p:nvSpPr>
          <p:spPr>
            <a:xfrm rot="-9527801">
              <a:off x="2017466" y="332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3"/>
            <p:cNvSpPr/>
            <p:nvPr/>
          </p:nvSpPr>
          <p:spPr>
            <a:xfrm rot="-9527801">
              <a:off x="1934750" y="616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 rot="-9527801">
              <a:off x="1761762" y="482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 rot="-9527801">
              <a:off x="1623811" y="262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3"/>
            <p:cNvSpPr/>
            <p:nvPr/>
          </p:nvSpPr>
          <p:spPr>
            <a:xfrm rot="-9527801">
              <a:off x="2103455" y="512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3"/>
            <p:cNvSpPr/>
            <p:nvPr/>
          </p:nvSpPr>
          <p:spPr>
            <a:xfrm rot="-9527801">
              <a:off x="1245107" y="1351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3"/>
            <p:cNvSpPr/>
            <p:nvPr/>
          </p:nvSpPr>
          <p:spPr>
            <a:xfrm rot="-9527801">
              <a:off x="1651070" y="1318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 rot="-9527801">
              <a:off x="1347731" y="1099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 rot="-9527801">
              <a:off x="2026810" y="1372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3"/>
            <p:cNvSpPr/>
            <p:nvPr/>
          </p:nvSpPr>
          <p:spPr>
            <a:xfrm rot="-9527801">
              <a:off x="2035269" y="1138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 rot="-9527801">
              <a:off x="1361634" y="1227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 rot="-9527801">
              <a:off x="1359652" y="1561676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3"/>
            <p:cNvSpPr/>
            <p:nvPr/>
          </p:nvSpPr>
          <p:spPr>
            <a:xfrm rot="-9527801">
              <a:off x="1565233" y="1589795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 rot="-9527801">
              <a:off x="1704325" y="1438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3"/>
            <p:cNvSpPr/>
            <p:nvPr/>
          </p:nvSpPr>
          <p:spPr>
            <a:xfrm rot="-9527801">
              <a:off x="1583564" y="1460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3"/>
            <p:cNvSpPr/>
            <p:nvPr/>
          </p:nvSpPr>
          <p:spPr>
            <a:xfrm rot="-9527801">
              <a:off x="1857953" y="1560406"/>
              <a:ext cx="15180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 rot="-9527801">
              <a:off x="1537989" y="815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3"/>
            <p:cNvSpPr/>
            <p:nvPr/>
          </p:nvSpPr>
          <p:spPr>
            <a:xfrm rot="-9527801">
              <a:off x="1736219" y="702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3"/>
            <p:cNvSpPr/>
            <p:nvPr/>
          </p:nvSpPr>
          <p:spPr>
            <a:xfrm rot="-9527801">
              <a:off x="1875528" y="835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 rot="-9527801">
              <a:off x="1619619" y="834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3"/>
            <p:cNvSpPr/>
            <p:nvPr/>
          </p:nvSpPr>
          <p:spPr>
            <a:xfrm rot="-9527801">
              <a:off x="1217568" y="696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3"/>
            <p:cNvSpPr/>
            <p:nvPr/>
          </p:nvSpPr>
          <p:spPr>
            <a:xfrm rot="-9527801">
              <a:off x="1673170" y="1032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 rot="-9527801">
              <a:off x="1547831" y="1050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3"/>
            <p:cNvSpPr/>
            <p:nvPr/>
          </p:nvSpPr>
          <p:spPr>
            <a:xfrm rot="-9527801">
              <a:off x="1295543" y="1023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3"/>
            <p:cNvSpPr/>
            <p:nvPr/>
          </p:nvSpPr>
          <p:spPr>
            <a:xfrm rot="-9527801">
              <a:off x="1343161" y="928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 rot="-9527801">
              <a:off x="1606046" y="475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 rot="-9527801">
              <a:off x="1560542" y="1180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3"/>
            <p:cNvSpPr/>
            <p:nvPr/>
          </p:nvSpPr>
          <p:spPr>
            <a:xfrm rot="-9527801">
              <a:off x="2063771" y="930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 rot="-9527801">
              <a:off x="1766592" y="1057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 rot="-9527801">
              <a:off x="1809023" y="1291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3"/>
            <p:cNvSpPr/>
            <p:nvPr/>
          </p:nvSpPr>
          <p:spPr>
            <a:xfrm rot="-9527801">
              <a:off x="1474706" y="666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3"/>
            <p:cNvSpPr/>
            <p:nvPr/>
          </p:nvSpPr>
          <p:spPr>
            <a:xfrm rot="-9527801">
              <a:off x="2100858" y="669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" name="Google Shape;848;p23"/>
          <p:cNvGrpSpPr/>
          <p:nvPr/>
        </p:nvGrpSpPr>
        <p:grpSpPr>
          <a:xfrm>
            <a:off x="-883485" y="5202077"/>
            <a:ext cx="3456860" cy="7482460"/>
            <a:chOff x="-1068559" y="2502562"/>
            <a:chExt cx="4181011" cy="3599586"/>
          </a:xfrm>
        </p:grpSpPr>
        <p:sp>
          <p:nvSpPr>
            <p:cNvPr id="849" name="Google Shape;849;p23"/>
            <p:cNvSpPr/>
            <p:nvPr/>
          </p:nvSpPr>
          <p:spPr>
            <a:xfrm rot="6704763">
              <a:off x="-214760" y="2544978"/>
              <a:ext cx="2473413" cy="351475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3"/>
            <p:cNvSpPr/>
            <p:nvPr/>
          </p:nvSpPr>
          <p:spPr>
            <a:xfrm rot="7217726">
              <a:off x="802535" y="4312647"/>
              <a:ext cx="16544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3"/>
            <p:cNvSpPr/>
            <p:nvPr/>
          </p:nvSpPr>
          <p:spPr>
            <a:xfrm rot="7217726">
              <a:off x="1155721" y="3963156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3"/>
            <p:cNvSpPr/>
            <p:nvPr/>
          </p:nvSpPr>
          <p:spPr>
            <a:xfrm rot="7217726">
              <a:off x="192044" y="3888462"/>
              <a:ext cx="19273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3"/>
            <p:cNvSpPr/>
            <p:nvPr/>
          </p:nvSpPr>
          <p:spPr>
            <a:xfrm rot="7217726">
              <a:off x="202477" y="325115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3"/>
            <p:cNvSpPr/>
            <p:nvPr/>
          </p:nvSpPr>
          <p:spPr>
            <a:xfrm rot="7217726">
              <a:off x="473627" y="337124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3"/>
            <p:cNvSpPr/>
            <p:nvPr/>
          </p:nvSpPr>
          <p:spPr>
            <a:xfrm rot="7217726">
              <a:off x="311477" y="3530909"/>
              <a:ext cx="12416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 rot="7217726">
              <a:off x="73236" y="3630643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3"/>
            <p:cNvSpPr/>
            <p:nvPr/>
          </p:nvSpPr>
          <p:spPr>
            <a:xfrm rot="7217726">
              <a:off x="396655" y="3196498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3"/>
            <p:cNvSpPr/>
            <p:nvPr/>
          </p:nvSpPr>
          <p:spPr>
            <a:xfrm rot="7217726">
              <a:off x="1089968" y="4176162"/>
              <a:ext cx="13781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3"/>
            <p:cNvSpPr/>
            <p:nvPr/>
          </p:nvSpPr>
          <p:spPr>
            <a:xfrm rot="7217726">
              <a:off x="1117804" y="3748249"/>
              <a:ext cx="42673" cy="35782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3"/>
            <p:cNvSpPr/>
            <p:nvPr/>
          </p:nvSpPr>
          <p:spPr>
            <a:xfrm rot="7217726">
              <a:off x="856800" y="4027194"/>
              <a:ext cx="23434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3"/>
            <p:cNvSpPr/>
            <p:nvPr/>
          </p:nvSpPr>
          <p:spPr>
            <a:xfrm rot="7217726">
              <a:off x="1233611" y="3399525"/>
              <a:ext cx="23434" cy="25685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3"/>
            <p:cNvSpPr/>
            <p:nvPr/>
          </p:nvSpPr>
          <p:spPr>
            <a:xfrm rot="7217726">
              <a:off x="1003160" y="3354541"/>
              <a:ext cx="23400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3"/>
            <p:cNvSpPr/>
            <p:nvPr/>
          </p:nvSpPr>
          <p:spPr>
            <a:xfrm rot="7217726">
              <a:off x="984633" y="4032715"/>
              <a:ext cx="24799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3"/>
            <p:cNvSpPr/>
            <p:nvPr/>
          </p:nvSpPr>
          <p:spPr>
            <a:xfrm rot="7217726">
              <a:off x="1316026" y="4095450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3"/>
            <p:cNvSpPr/>
            <p:nvPr/>
          </p:nvSpPr>
          <p:spPr>
            <a:xfrm rot="7217726">
              <a:off x="1372651" y="3897634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3"/>
            <p:cNvSpPr/>
            <p:nvPr/>
          </p:nvSpPr>
          <p:spPr>
            <a:xfrm rot="7217726">
              <a:off x="1246806" y="3724950"/>
              <a:ext cx="28926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3"/>
            <p:cNvSpPr/>
            <p:nvPr/>
          </p:nvSpPr>
          <p:spPr>
            <a:xfrm rot="7217726">
              <a:off x="1250579" y="3849006"/>
              <a:ext cx="26163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3"/>
            <p:cNvSpPr/>
            <p:nvPr/>
          </p:nvSpPr>
          <p:spPr>
            <a:xfrm rot="7217726">
              <a:off x="1391534" y="3603714"/>
              <a:ext cx="15179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3"/>
            <p:cNvSpPr/>
            <p:nvPr/>
          </p:nvSpPr>
          <p:spPr>
            <a:xfrm rot="7217726">
              <a:off x="611281" y="3776068"/>
              <a:ext cx="39910" cy="49427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3"/>
            <p:cNvSpPr/>
            <p:nvPr/>
          </p:nvSpPr>
          <p:spPr>
            <a:xfrm rot="7217726">
              <a:off x="526935" y="3581202"/>
              <a:ext cx="22070" cy="25890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3"/>
            <p:cNvSpPr/>
            <p:nvPr/>
          </p:nvSpPr>
          <p:spPr>
            <a:xfrm rot="7217726">
              <a:off x="680564" y="3448694"/>
              <a:ext cx="39910" cy="42707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3"/>
            <p:cNvSpPr/>
            <p:nvPr/>
          </p:nvSpPr>
          <p:spPr>
            <a:xfrm rot="7217726">
              <a:off x="637937" y="3702719"/>
              <a:ext cx="39944" cy="39296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3"/>
            <p:cNvSpPr/>
            <p:nvPr/>
          </p:nvSpPr>
          <p:spPr>
            <a:xfrm rot="7217726">
              <a:off x="439392" y="4092269"/>
              <a:ext cx="22070" cy="26197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3"/>
            <p:cNvSpPr/>
            <p:nvPr/>
          </p:nvSpPr>
          <p:spPr>
            <a:xfrm rot="7217726">
              <a:off x="842854" y="3685905"/>
              <a:ext cx="33053" cy="35919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3"/>
            <p:cNvSpPr/>
            <p:nvPr/>
          </p:nvSpPr>
          <p:spPr>
            <a:xfrm rot="7217726">
              <a:off x="840757" y="3810704"/>
              <a:ext cx="35782" cy="37181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3"/>
            <p:cNvSpPr/>
            <p:nvPr/>
          </p:nvSpPr>
          <p:spPr>
            <a:xfrm rot="7217726">
              <a:off x="773838" y="4073218"/>
              <a:ext cx="15145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3"/>
            <p:cNvSpPr/>
            <p:nvPr/>
          </p:nvSpPr>
          <p:spPr>
            <a:xfrm rot="7217726">
              <a:off x="687425" y="4003935"/>
              <a:ext cx="23434" cy="26709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3"/>
            <p:cNvSpPr/>
            <p:nvPr/>
          </p:nvSpPr>
          <p:spPr>
            <a:xfrm rot="7217726">
              <a:off x="280383" y="3681184"/>
              <a:ext cx="15179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3"/>
            <p:cNvSpPr/>
            <p:nvPr/>
          </p:nvSpPr>
          <p:spPr>
            <a:xfrm rot="7217726">
              <a:off x="970519" y="3815457"/>
              <a:ext cx="39944" cy="39910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3"/>
            <p:cNvSpPr/>
            <p:nvPr/>
          </p:nvSpPr>
          <p:spPr>
            <a:xfrm rot="7217726">
              <a:off x="802263" y="3290613"/>
              <a:ext cx="27562" cy="27084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3"/>
            <p:cNvSpPr/>
            <p:nvPr/>
          </p:nvSpPr>
          <p:spPr>
            <a:xfrm rot="7217726">
              <a:off x="883164" y="3597989"/>
              <a:ext cx="31689" cy="36601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3"/>
            <p:cNvSpPr/>
            <p:nvPr/>
          </p:nvSpPr>
          <p:spPr>
            <a:xfrm rot="7217726">
              <a:off x="1121376" y="3587110"/>
              <a:ext cx="38545" cy="42809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3"/>
            <p:cNvSpPr/>
            <p:nvPr/>
          </p:nvSpPr>
          <p:spPr>
            <a:xfrm rot="7217726">
              <a:off x="448557" y="3834167"/>
              <a:ext cx="23400" cy="23400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3"/>
            <p:cNvSpPr/>
            <p:nvPr/>
          </p:nvSpPr>
          <p:spPr>
            <a:xfrm rot="7217726">
              <a:off x="547427" y="3221631"/>
              <a:ext cx="19307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1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4"/>
          <p:cNvSpPr txBox="1">
            <a:spLocks noGrp="1"/>
          </p:cNvSpPr>
          <p:nvPr>
            <p:ph type="title"/>
          </p:nvPr>
        </p:nvSpPr>
        <p:spPr>
          <a:xfrm>
            <a:off x="4283153" y="3278381"/>
            <a:ext cx="2687400" cy="1308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887" name="Google Shape;887;p24"/>
          <p:cNvGrpSpPr/>
          <p:nvPr/>
        </p:nvGrpSpPr>
        <p:grpSpPr>
          <a:xfrm rot="7169281">
            <a:off x="5271668" y="9177404"/>
            <a:ext cx="3141027" cy="2242896"/>
            <a:chOff x="3611961" y="-41589"/>
            <a:chExt cx="3514763" cy="2473418"/>
          </a:xfrm>
        </p:grpSpPr>
        <p:sp>
          <p:nvSpPr>
            <p:cNvPr id="888" name="Google Shape;888;p24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4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4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4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4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4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4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4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4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4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4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4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4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4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4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4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4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4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4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4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4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4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4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4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4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4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4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4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4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4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4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4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4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4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2" name="Google Shape;922;p24"/>
          <p:cNvGrpSpPr/>
          <p:nvPr/>
        </p:nvGrpSpPr>
        <p:grpSpPr>
          <a:xfrm rot="3311530" flipH="1">
            <a:off x="-392546" y="8858278"/>
            <a:ext cx="1667153" cy="2108656"/>
            <a:chOff x="-754697" y="1352100"/>
            <a:chExt cx="6171556" cy="3954075"/>
          </a:xfrm>
        </p:grpSpPr>
        <p:sp>
          <p:nvSpPr>
            <p:cNvPr id="923" name="Google Shape;923;p24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4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4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4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4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4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4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4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4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4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4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4" name="Google Shape;934;p24"/>
          <p:cNvSpPr/>
          <p:nvPr/>
        </p:nvSpPr>
        <p:spPr>
          <a:xfrm>
            <a:off x="902838" y="9616104"/>
            <a:ext cx="193082" cy="48373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24"/>
          <p:cNvSpPr txBox="1">
            <a:spLocks noGrp="1"/>
          </p:cNvSpPr>
          <p:nvPr>
            <p:ph type="subTitle" idx="1"/>
          </p:nvPr>
        </p:nvSpPr>
        <p:spPr>
          <a:xfrm>
            <a:off x="4388194" y="4493820"/>
            <a:ext cx="2477100" cy="2919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1_2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5"/>
          <p:cNvSpPr txBox="1">
            <a:spLocks noGrp="1"/>
          </p:cNvSpPr>
          <p:nvPr>
            <p:ph type="title"/>
          </p:nvPr>
        </p:nvSpPr>
        <p:spPr>
          <a:xfrm>
            <a:off x="1095906" y="3278421"/>
            <a:ext cx="2687400" cy="1308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938" name="Google Shape;938;p25"/>
          <p:cNvGrpSpPr/>
          <p:nvPr/>
        </p:nvGrpSpPr>
        <p:grpSpPr>
          <a:xfrm rot="-7169281" flipH="1">
            <a:off x="-1208514" y="9087394"/>
            <a:ext cx="3141027" cy="2242896"/>
            <a:chOff x="3611961" y="-41589"/>
            <a:chExt cx="3514763" cy="2473418"/>
          </a:xfrm>
        </p:grpSpPr>
        <p:sp>
          <p:nvSpPr>
            <p:cNvPr id="939" name="Google Shape;939;p25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5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5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5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5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5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5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5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5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5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5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5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5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5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5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5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5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5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5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5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5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5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5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5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5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5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5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5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5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5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5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5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5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5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3" name="Google Shape;973;p25"/>
          <p:cNvGrpSpPr/>
          <p:nvPr/>
        </p:nvGrpSpPr>
        <p:grpSpPr>
          <a:xfrm rot="-3311530">
            <a:off x="6222938" y="8419716"/>
            <a:ext cx="1667153" cy="2108656"/>
            <a:chOff x="-754697" y="1352100"/>
            <a:chExt cx="6171556" cy="3954075"/>
          </a:xfrm>
        </p:grpSpPr>
        <p:sp>
          <p:nvSpPr>
            <p:cNvPr id="974" name="Google Shape;974;p25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5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5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5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5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5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5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5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5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5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5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5" name="Google Shape;985;p25"/>
          <p:cNvSpPr/>
          <p:nvPr/>
        </p:nvSpPr>
        <p:spPr>
          <a:xfrm flipH="1">
            <a:off x="6401626" y="9177542"/>
            <a:ext cx="193082" cy="48373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25"/>
          <p:cNvSpPr txBox="1">
            <a:spLocks noGrp="1"/>
          </p:cNvSpPr>
          <p:nvPr>
            <p:ph type="subTitle" idx="1"/>
          </p:nvPr>
        </p:nvSpPr>
        <p:spPr>
          <a:xfrm>
            <a:off x="1238380" y="4493872"/>
            <a:ext cx="2402100" cy="2919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1_1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26"/>
          <p:cNvGrpSpPr/>
          <p:nvPr/>
        </p:nvGrpSpPr>
        <p:grpSpPr>
          <a:xfrm rot="6077174">
            <a:off x="4883456" y="8578617"/>
            <a:ext cx="4331710" cy="1511195"/>
            <a:chOff x="3611961" y="-41589"/>
            <a:chExt cx="3514763" cy="2473418"/>
          </a:xfrm>
        </p:grpSpPr>
        <p:sp>
          <p:nvSpPr>
            <p:cNvPr id="989" name="Google Shape;989;p26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6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6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6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6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6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6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6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6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6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6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6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6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6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6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6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6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6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6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6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6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6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6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6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6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6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6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6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6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6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6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6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6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6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3" name="Google Shape;1023;p26"/>
          <p:cNvGrpSpPr/>
          <p:nvPr/>
        </p:nvGrpSpPr>
        <p:grpSpPr>
          <a:xfrm rot="2134596" flipH="1">
            <a:off x="5924515" y="7039727"/>
            <a:ext cx="2007008" cy="3526866"/>
            <a:chOff x="-754697" y="1352100"/>
            <a:chExt cx="6171556" cy="3954075"/>
          </a:xfrm>
        </p:grpSpPr>
        <p:sp>
          <p:nvSpPr>
            <p:cNvPr id="1024" name="Google Shape;1024;p26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6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6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6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6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6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6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6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6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6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6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5" name="Google Shape;1035;p26"/>
          <p:cNvSpPr/>
          <p:nvPr/>
        </p:nvSpPr>
        <p:spPr>
          <a:xfrm>
            <a:off x="6071732" y="8981725"/>
            <a:ext cx="193082" cy="48373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26"/>
          <p:cNvSpPr txBox="1">
            <a:spLocks noGrp="1"/>
          </p:cNvSpPr>
          <p:nvPr>
            <p:ph type="title"/>
          </p:nvPr>
        </p:nvSpPr>
        <p:spPr>
          <a:xfrm>
            <a:off x="4182948" y="3211359"/>
            <a:ext cx="2687400" cy="2177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037" name="Google Shape;1037;p26"/>
          <p:cNvSpPr txBox="1">
            <a:spLocks noGrp="1"/>
          </p:cNvSpPr>
          <p:nvPr>
            <p:ph type="subTitle" idx="1"/>
          </p:nvPr>
        </p:nvSpPr>
        <p:spPr>
          <a:xfrm>
            <a:off x="4555967" y="5223172"/>
            <a:ext cx="2004600" cy="2257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1_1_1"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27"/>
          <p:cNvSpPr txBox="1">
            <a:spLocks noGrp="1"/>
          </p:cNvSpPr>
          <p:nvPr>
            <p:ph type="title"/>
          </p:nvPr>
        </p:nvSpPr>
        <p:spPr>
          <a:xfrm>
            <a:off x="1182511" y="3211342"/>
            <a:ext cx="2262000" cy="1308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grpSp>
        <p:nvGrpSpPr>
          <p:cNvPr id="1040" name="Google Shape;1040;p27"/>
          <p:cNvGrpSpPr/>
          <p:nvPr/>
        </p:nvGrpSpPr>
        <p:grpSpPr>
          <a:xfrm rot="-6077174" flipH="1">
            <a:off x="-1716841" y="8458621"/>
            <a:ext cx="4331710" cy="1511195"/>
            <a:chOff x="3611961" y="-41589"/>
            <a:chExt cx="3514763" cy="2473418"/>
          </a:xfrm>
        </p:grpSpPr>
        <p:sp>
          <p:nvSpPr>
            <p:cNvPr id="1041" name="Google Shape;1041;p27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7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7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7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7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7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7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7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7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7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7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7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7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7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7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7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7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7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7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7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7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7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7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7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7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7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7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7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7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7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7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7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7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7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5" name="Google Shape;1075;p27"/>
          <p:cNvGrpSpPr/>
          <p:nvPr/>
        </p:nvGrpSpPr>
        <p:grpSpPr>
          <a:xfrm rot="-2134596">
            <a:off x="-433198" y="6919732"/>
            <a:ext cx="2007008" cy="3526866"/>
            <a:chOff x="-754697" y="1352100"/>
            <a:chExt cx="6171556" cy="3954075"/>
          </a:xfrm>
        </p:grpSpPr>
        <p:sp>
          <p:nvSpPr>
            <p:cNvPr id="1076" name="Google Shape;1076;p27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7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7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7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7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7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7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7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7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7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7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7" name="Google Shape;1087;p27"/>
          <p:cNvSpPr/>
          <p:nvPr/>
        </p:nvSpPr>
        <p:spPr>
          <a:xfrm flipH="1">
            <a:off x="1233511" y="8861729"/>
            <a:ext cx="193082" cy="48373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27"/>
          <p:cNvSpPr txBox="1">
            <a:spLocks noGrp="1"/>
          </p:cNvSpPr>
          <p:nvPr>
            <p:ph type="subTitle" idx="1"/>
          </p:nvPr>
        </p:nvSpPr>
        <p:spPr>
          <a:xfrm>
            <a:off x="1342967" y="5223172"/>
            <a:ext cx="2004600" cy="22575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2"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0" name="Google Shape;1090;p28"/>
          <p:cNvGrpSpPr/>
          <p:nvPr/>
        </p:nvGrpSpPr>
        <p:grpSpPr>
          <a:xfrm rot="7169281">
            <a:off x="5271668" y="9177404"/>
            <a:ext cx="3141027" cy="2242896"/>
            <a:chOff x="3611961" y="-41589"/>
            <a:chExt cx="3514763" cy="2473418"/>
          </a:xfrm>
        </p:grpSpPr>
        <p:sp>
          <p:nvSpPr>
            <p:cNvPr id="1091" name="Google Shape;1091;p28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8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8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8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8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8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8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8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8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8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8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8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8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8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8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8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8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8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8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8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8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8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8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8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8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8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8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8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8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8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8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8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8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8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5" name="Google Shape;1125;p28"/>
          <p:cNvGrpSpPr/>
          <p:nvPr/>
        </p:nvGrpSpPr>
        <p:grpSpPr>
          <a:xfrm rot="3311530" flipH="1">
            <a:off x="-392546" y="8858278"/>
            <a:ext cx="1667153" cy="2108656"/>
            <a:chOff x="-754697" y="1352100"/>
            <a:chExt cx="6171556" cy="3954075"/>
          </a:xfrm>
        </p:grpSpPr>
        <p:sp>
          <p:nvSpPr>
            <p:cNvPr id="1126" name="Google Shape;1126;p28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8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8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8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8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8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8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8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8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8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8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7" name="Google Shape;1137;p28"/>
          <p:cNvSpPr/>
          <p:nvPr/>
        </p:nvSpPr>
        <p:spPr>
          <a:xfrm>
            <a:off x="902838" y="9616104"/>
            <a:ext cx="193082" cy="483738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28"/>
          <p:cNvSpPr txBox="1">
            <a:spLocks noGrp="1"/>
          </p:cNvSpPr>
          <p:nvPr>
            <p:ph type="title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3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0" name="Google Shape;1140;p29"/>
          <p:cNvGrpSpPr/>
          <p:nvPr/>
        </p:nvGrpSpPr>
        <p:grpSpPr>
          <a:xfrm>
            <a:off x="6290207" y="6875592"/>
            <a:ext cx="2317150" cy="6831636"/>
            <a:chOff x="6132853" y="1390870"/>
            <a:chExt cx="3806719" cy="4765704"/>
          </a:xfrm>
        </p:grpSpPr>
        <p:sp>
          <p:nvSpPr>
            <p:cNvPr id="1141" name="Google Shape;1141;p29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9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9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9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9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9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9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9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9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9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9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9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9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9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9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9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9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9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9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9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9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9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9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9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" name="Google Shape;1165;p29"/>
          <p:cNvGrpSpPr/>
          <p:nvPr/>
        </p:nvGrpSpPr>
        <p:grpSpPr>
          <a:xfrm rot="2802220">
            <a:off x="-2467100" y="-2797255"/>
            <a:ext cx="5287435" cy="8441534"/>
            <a:chOff x="-1573779" y="-1203875"/>
            <a:chExt cx="4760370" cy="4347052"/>
          </a:xfrm>
        </p:grpSpPr>
        <p:sp>
          <p:nvSpPr>
            <p:cNvPr id="1166" name="Google Shape;1166;p29"/>
            <p:cNvSpPr/>
            <p:nvPr/>
          </p:nvSpPr>
          <p:spPr>
            <a:xfrm rot="-7550157" flipH="1">
              <a:off x="-365615" y="-1119917"/>
              <a:ext cx="2344043" cy="4179137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5">
                <a:alpha val="8432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9"/>
            <p:cNvSpPr/>
            <p:nvPr/>
          </p:nvSpPr>
          <p:spPr>
            <a:xfrm rot="-7550157" flipH="1">
              <a:off x="416428" y="180955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9"/>
            <p:cNvSpPr/>
            <p:nvPr/>
          </p:nvSpPr>
          <p:spPr>
            <a:xfrm rot="-7550157" flipH="1">
              <a:off x="1616729" y="534545"/>
              <a:ext cx="42671" cy="50960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9"/>
            <p:cNvSpPr/>
            <p:nvPr/>
          </p:nvSpPr>
          <p:spPr>
            <a:xfrm rot="-7550157" flipH="1">
              <a:off x="1508384" y="-75569"/>
              <a:ext cx="27561" cy="35303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9"/>
            <p:cNvSpPr/>
            <p:nvPr/>
          </p:nvSpPr>
          <p:spPr>
            <a:xfrm rot="-7550157" flipH="1">
              <a:off x="1748829" y="179788"/>
              <a:ext cx="27561" cy="32506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9"/>
            <p:cNvSpPr/>
            <p:nvPr/>
          </p:nvSpPr>
          <p:spPr>
            <a:xfrm rot="-7550157" flipH="1">
              <a:off x="587367" y="2209944"/>
              <a:ext cx="26162" cy="34689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9"/>
            <p:cNvSpPr/>
            <p:nvPr/>
          </p:nvSpPr>
          <p:spPr>
            <a:xfrm rot="-7550157" flipH="1">
              <a:off x="399071" y="1386553"/>
              <a:ext cx="82579" cy="71630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9"/>
            <p:cNvSpPr/>
            <p:nvPr/>
          </p:nvSpPr>
          <p:spPr>
            <a:xfrm rot="-7550157" flipH="1">
              <a:off x="994608" y="1877271"/>
              <a:ext cx="44035" cy="49732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9"/>
            <p:cNvSpPr/>
            <p:nvPr/>
          </p:nvSpPr>
          <p:spPr>
            <a:xfrm rot="-7550157" flipH="1">
              <a:off x="744596" y="1913327"/>
              <a:ext cx="46832" cy="48231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9"/>
            <p:cNvSpPr/>
            <p:nvPr/>
          </p:nvSpPr>
          <p:spPr>
            <a:xfrm rot="-7550157" flipH="1">
              <a:off x="131493" y="2097973"/>
              <a:ext cx="28925" cy="36088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9"/>
            <p:cNvSpPr/>
            <p:nvPr/>
          </p:nvSpPr>
          <p:spPr>
            <a:xfrm rot="-7550157" flipH="1">
              <a:off x="-18808" y="1723858"/>
              <a:ext cx="30289" cy="28174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9"/>
            <p:cNvSpPr/>
            <p:nvPr/>
          </p:nvSpPr>
          <p:spPr>
            <a:xfrm rot="-7550157" flipH="1">
              <a:off x="190990" y="1604561"/>
              <a:ext cx="49527" cy="55053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9"/>
            <p:cNvSpPr/>
            <p:nvPr/>
          </p:nvSpPr>
          <p:spPr>
            <a:xfrm rot="-7550157" flipH="1">
              <a:off x="1392384" y="1345177"/>
              <a:ext cx="78452" cy="95473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9"/>
            <p:cNvSpPr/>
            <p:nvPr/>
          </p:nvSpPr>
          <p:spPr>
            <a:xfrm rot="-7550157" flipH="1">
              <a:off x="1552141" y="951190"/>
              <a:ext cx="44070" cy="51403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9"/>
            <p:cNvSpPr/>
            <p:nvPr/>
          </p:nvSpPr>
          <p:spPr>
            <a:xfrm rot="-7550157" flipH="1">
              <a:off x="1195346" y="722898"/>
              <a:ext cx="78418" cy="83944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9"/>
            <p:cNvSpPr/>
            <p:nvPr/>
          </p:nvSpPr>
          <p:spPr>
            <a:xfrm rot="-7550157" flipH="1">
              <a:off x="1328263" y="1208212"/>
              <a:ext cx="78452" cy="78554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9"/>
            <p:cNvSpPr/>
            <p:nvPr/>
          </p:nvSpPr>
          <p:spPr>
            <a:xfrm rot="-7550157" flipH="1">
              <a:off x="743879" y="152783"/>
              <a:ext cx="11017" cy="26196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9"/>
            <p:cNvSpPr/>
            <p:nvPr/>
          </p:nvSpPr>
          <p:spPr>
            <a:xfrm rot="-7550157" flipH="1">
              <a:off x="939188" y="1215649"/>
              <a:ext cx="64672" cy="68833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9"/>
            <p:cNvSpPr/>
            <p:nvPr/>
          </p:nvSpPr>
          <p:spPr>
            <a:xfrm rot="-7550157" flipH="1">
              <a:off x="960375" y="1455202"/>
              <a:ext cx="70197" cy="74325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9"/>
            <p:cNvSpPr/>
            <p:nvPr/>
          </p:nvSpPr>
          <p:spPr>
            <a:xfrm rot="-7550157" flipH="1">
              <a:off x="702923" y="1490777"/>
              <a:ext cx="78452" cy="77224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9"/>
            <p:cNvSpPr/>
            <p:nvPr/>
          </p:nvSpPr>
          <p:spPr>
            <a:xfrm rot="-7550157" flipH="1">
              <a:off x="952532" y="438745"/>
              <a:ext cx="53688" cy="53654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9"/>
            <p:cNvSpPr/>
            <p:nvPr/>
          </p:nvSpPr>
          <p:spPr>
            <a:xfrm rot="-7550157" flipH="1">
              <a:off x="846113" y="1052366"/>
              <a:ext cx="63307" cy="70948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9"/>
            <p:cNvSpPr/>
            <p:nvPr/>
          </p:nvSpPr>
          <p:spPr>
            <a:xfrm rot="-7550157" flipH="1">
              <a:off x="1749259" y="1424379"/>
              <a:ext cx="45400" cy="49561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9"/>
            <p:cNvSpPr/>
            <p:nvPr/>
          </p:nvSpPr>
          <p:spPr>
            <a:xfrm rot="-7550157" flipH="1">
              <a:off x="1451315" y="257698"/>
              <a:ext cx="35815" cy="28959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0" name="Google Shape;1190;p29"/>
          <p:cNvSpPr txBox="1">
            <a:spLocks noGrp="1"/>
          </p:cNvSpPr>
          <p:nvPr>
            <p:ph type="title"/>
          </p:nvPr>
        </p:nvSpPr>
        <p:spPr>
          <a:xfrm>
            <a:off x="896727" y="6750504"/>
            <a:ext cx="1397400" cy="1044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191" name="Google Shape;1191;p29"/>
          <p:cNvSpPr txBox="1">
            <a:spLocks noGrp="1"/>
          </p:cNvSpPr>
          <p:nvPr>
            <p:ph type="subTitle" idx="1"/>
          </p:nvPr>
        </p:nvSpPr>
        <p:spPr>
          <a:xfrm>
            <a:off x="898081" y="7371683"/>
            <a:ext cx="1397400" cy="18780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92" name="Google Shape;1192;p29"/>
          <p:cNvSpPr txBox="1">
            <a:spLocks noGrp="1"/>
          </p:cNvSpPr>
          <p:nvPr>
            <p:ph type="title" idx="2"/>
          </p:nvPr>
        </p:nvSpPr>
        <p:spPr>
          <a:xfrm>
            <a:off x="2368236" y="5432164"/>
            <a:ext cx="1397400" cy="1044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193" name="Google Shape;1193;p29"/>
          <p:cNvSpPr txBox="1">
            <a:spLocks noGrp="1"/>
          </p:cNvSpPr>
          <p:nvPr>
            <p:ph type="subTitle" idx="3"/>
          </p:nvPr>
        </p:nvSpPr>
        <p:spPr>
          <a:xfrm>
            <a:off x="2369590" y="6053343"/>
            <a:ext cx="1397400" cy="18780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29"/>
          <p:cNvSpPr txBox="1">
            <a:spLocks noGrp="1"/>
          </p:cNvSpPr>
          <p:nvPr>
            <p:ph type="title" idx="4"/>
          </p:nvPr>
        </p:nvSpPr>
        <p:spPr>
          <a:xfrm>
            <a:off x="3838073" y="6750504"/>
            <a:ext cx="1397400" cy="1044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195" name="Google Shape;1195;p29"/>
          <p:cNvSpPr txBox="1">
            <a:spLocks noGrp="1"/>
          </p:cNvSpPr>
          <p:nvPr>
            <p:ph type="subTitle" idx="5"/>
          </p:nvPr>
        </p:nvSpPr>
        <p:spPr>
          <a:xfrm>
            <a:off x="3838073" y="7371683"/>
            <a:ext cx="1397400" cy="18780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96" name="Google Shape;1196;p29"/>
          <p:cNvSpPr txBox="1">
            <a:spLocks noGrp="1"/>
          </p:cNvSpPr>
          <p:nvPr>
            <p:ph type="title" idx="6"/>
          </p:nvPr>
        </p:nvSpPr>
        <p:spPr>
          <a:xfrm>
            <a:off x="5323292" y="5432164"/>
            <a:ext cx="1397400" cy="1044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197" name="Google Shape;1197;p29"/>
          <p:cNvSpPr txBox="1">
            <a:spLocks noGrp="1"/>
          </p:cNvSpPr>
          <p:nvPr>
            <p:ph type="subTitle" idx="7"/>
          </p:nvPr>
        </p:nvSpPr>
        <p:spPr>
          <a:xfrm>
            <a:off x="5323292" y="6053343"/>
            <a:ext cx="1397400" cy="18780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98" name="Google Shape;1198;p29"/>
          <p:cNvSpPr txBox="1">
            <a:spLocks noGrp="1"/>
          </p:cNvSpPr>
          <p:nvPr>
            <p:ph type="title" idx="8" hasCustomPrompt="1"/>
          </p:nvPr>
        </p:nvSpPr>
        <p:spPr>
          <a:xfrm>
            <a:off x="1176134" y="4597408"/>
            <a:ext cx="838500" cy="17391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99" name="Google Shape;1199;p29"/>
          <p:cNvSpPr txBox="1">
            <a:spLocks noGrp="1"/>
          </p:cNvSpPr>
          <p:nvPr>
            <p:ph type="title" idx="9" hasCustomPrompt="1"/>
          </p:nvPr>
        </p:nvSpPr>
        <p:spPr>
          <a:xfrm>
            <a:off x="2647643" y="3452424"/>
            <a:ext cx="838500" cy="17391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0" name="Google Shape;1200;p29"/>
          <p:cNvSpPr txBox="1">
            <a:spLocks noGrp="1"/>
          </p:cNvSpPr>
          <p:nvPr>
            <p:ph type="title" idx="13" hasCustomPrompt="1"/>
          </p:nvPr>
        </p:nvSpPr>
        <p:spPr>
          <a:xfrm>
            <a:off x="4117480" y="4597408"/>
            <a:ext cx="838500" cy="17391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1" name="Google Shape;1201;p29"/>
          <p:cNvSpPr txBox="1">
            <a:spLocks noGrp="1"/>
          </p:cNvSpPr>
          <p:nvPr>
            <p:ph type="title" idx="14" hasCustomPrompt="1"/>
          </p:nvPr>
        </p:nvSpPr>
        <p:spPr>
          <a:xfrm>
            <a:off x="5602700" y="3452424"/>
            <a:ext cx="838500" cy="17391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300"/>
              <a:buNone/>
              <a:defRPr sz="43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2" name="Google Shape;1202;p29"/>
          <p:cNvSpPr txBox="1">
            <a:spLocks noGrp="1"/>
          </p:cNvSpPr>
          <p:nvPr>
            <p:ph type="title" idx="15"/>
          </p:nvPr>
        </p:nvSpPr>
        <p:spPr>
          <a:xfrm>
            <a:off x="257705" y="971915"/>
            <a:ext cx="7044600" cy="11904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!">
  <p:cSld name="CUSTOM_14"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30"/>
          <p:cNvSpPr txBox="1">
            <a:spLocks noGrp="1"/>
          </p:cNvSpPr>
          <p:nvPr>
            <p:ph type="title"/>
          </p:nvPr>
        </p:nvSpPr>
        <p:spPr>
          <a:xfrm>
            <a:off x="4244728" y="1881624"/>
            <a:ext cx="2589900" cy="11904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grpSp>
        <p:nvGrpSpPr>
          <p:cNvPr id="1205" name="Google Shape;1205;p30"/>
          <p:cNvGrpSpPr/>
          <p:nvPr/>
        </p:nvGrpSpPr>
        <p:grpSpPr>
          <a:xfrm rot="590936">
            <a:off x="6089565" y="-985938"/>
            <a:ext cx="1777299" cy="3775091"/>
            <a:chOff x="5408726" y="-757760"/>
            <a:chExt cx="3819204" cy="3162113"/>
          </a:xfrm>
        </p:grpSpPr>
        <p:sp>
          <p:nvSpPr>
            <p:cNvPr id="1206" name="Google Shape;1206;p30"/>
            <p:cNvSpPr/>
            <p:nvPr/>
          </p:nvSpPr>
          <p:spPr>
            <a:xfrm rot="-8862877">
              <a:off x="7383307" y="-580692"/>
              <a:ext cx="1336874" cy="2119307"/>
            </a:xfrm>
            <a:custGeom>
              <a:avLst/>
              <a:gdLst/>
              <a:ahLst/>
              <a:cxnLst/>
              <a:rect l="l" t="t" r="r" b="b"/>
              <a:pathLst>
                <a:path w="41716" h="66092" extrusionOk="0">
                  <a:moveTo>
                    <a:pt x="41443" y="0"/>
                  </a:moveTo>
                  <a:cubicBezTo>
                    <a:pt x="41399" y="0"/>
                    <a:pt x="41353" y="19"/>
                    <a:pt x="41308" y="64"/>
                  </a:cubicBezTo>
                  <a:cubicBezTo>
                    <a:pt x="37557" y="3613"/>
                    <a:pt x="33968" y="7364"/>
                    <a:pt x="30580" y="11276"/>
                  </a:cubicBezTo>
                  <a:cubicBezTo>
                    <a:pt x="27192" y="15187"/>
                    <a:pt x="24006" y="19220"/>
                    <a:pt x="21022" y="23455"/>
                  </a:cubicBezTo>
                  <a:cubicBezTo>
                    <a:pt x="18078" y="27609"/>
                    <a:pt x="15336" y="31924"/>
                    <a:pt x="12835" y="36320"/>
                  </a:cubicBezTo>
                  <a:cubicBezTo>
                    <a:pt x="10335" y="40756"/>
                    <a:pt x="8036" y="45313"/>
                    <a:pt x="5979" y="49951"/>
                  </a:cubicBezTo>
                  <a:cubicBezTo>
                    <a:pt x="3963" y="54549"/>
                    <a:pt x="2148" y="59267"/>
                    <a:pt x="616" y="64066"/>
                  </a:cubicBezTo>
                  <a:cubicBezTo>
                    <a:pt x="454" y="64631"/>
                    <a:pt x="253" y="65236"/>
                    <a:pt x="51" y="65800"/>
                  </a:cubicBezTo>
                  <a:cubicBezTo>
                    <a:pt x="0" y="65978"/>
                    <a:pt x="141" y="66092"/>
                    <a:pt x="272" y="66092"/>
                  </a:cubicBezTo>
                  <a:cubicBezTo>
                    <a:pt x="350" y="66092"/>
                    <a:pt x="424" y="66052"/>
                    <a:pt x="454" y="65962"/>
                  </a:cubicBezTo>
                  <a:cubicBezTo>
                    <a:pt x="1946" y="61163"/>
                    <a:pt x="3640" y="56444"/>
                    <a:pt x="5616" y="51847"/>
                  </a:cubicBezTo>
                  <a:cubicBezTo>
                    <a:pt x="7593" y="47209"/>
                    <a:pt x="9770" y="42692"/>
                    <a:pt x="12230" y="38296"/>
                  </a:cubicBezTo>
                  <a:cubicBezTo>
                    <a:pt x="14690" y="33819"/>
                    <a:pt x="17352" y="29464"/>
                    <a:pt x="20296" y="25229"/>
                  </a:cubicBezTo>
                  <a:cubicBezTo>
                    <a:pt x="23200" y="20995"/>
                    <a:pt x="26305" y="16922"/>
                    <a:pt x="29612" y="13010"/>
                  </a:cubicBezTo>
                  <a:cubicBezTo>
                    <a:pt x="32919" y="9057"/>
                    <a:pt x="36468" y="5307"/>
                    <a:pt x="40178" y="1677"/>
                  </a:cubicBezTo>
                  <a:cubicBezTo>
                    <a:pt x="40662" y="1234"/>
                    <a:pt x="41106" y="790"/>
                    <a:pt x="41590" y="387"/>
                  </a:cubicBezTo>
                  <a:cubicBezTo>
                    <a:pt x="41715" y="230"/>
                    <a:pt x="41597" y="0"/>
                    <a:pt x="414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0"/>
            <p:cNvSpPr/>
            <p:nvPr/>
          </p:nvSpPr>
          <p:spPr>
            <a:xfrm rot="-8862877">
              <a:off x="7690931" y="569134"/>
              <a:ext cx="442057" cy="1440662"/>
            </a:xfrm>
            <a:custGeom>
              <a:avLst/>
              <a:gdLst/>
              <a:ahLst/>
              <a:cxnLst/>
              <a:rect l="l" t="t" r="r" b="b"/>
              <a:pathLst>
                <a:path w="13794" h="44928" extrusionOk="0">
                  <a:moveTo>
                    <a:pt x="687" y="0"/>
                  </a:moveTo>
                  <a:cubicBezTo>
                    <a:pt x="1" y="2380"/>
                    <a:pt x="203" y="4800"/>
                    <a:pt x="404" y="7179"/>
                  </a:cubicBezTo>
                  <a:cubicBezTo>
                    <a:pt x="888" y="12825"/>
                    <a:pt x="1412" y="18431"/>
                    <a:pt x="1937" y="24077"/>
                  </a:cubicBezTo>
                  <a:cubicBezTo>
                    <a:pt x="2259" y="27908"/>
                    <a:pt x="2622" y="31780"/>
                    <a:pt x="3671" y="35490"/>
                  </a:cubicBezTo>
                  <a:cubicBezTo>
                    <a:pt x="4881" y="39765"/>
                    <a:pt x="7583" y="44120"/>
                    <a:pt x="12180" y="44927"/>
                  </a:cubicBezTo>
                  <a:lnTo>
                    <a:pt x="12140" y="44766"/>
                  </a:lnTo>
                  <a:cubicBezTo>
                    <a:pt x="13350" y="36619"/>
                    <a:pt x="13793" y="28352"/>
                    <a:pt x="12261" y="20488"/>
                  </a:cubicBezTo>
                  <a:cubicBezTo>
                    <a:pt x="10688" y="12623"/>
                    <a:pt x="6938" y="5082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0"/>
            <p:cNvSpPr/>
            <p:nvPr/>
          </p:nvSpPr>
          <p:spPr>
            <a:xfrm rot="-8862877">
              <a:off x="5839609" y="209075"/>
              <a:ext cx="1499224" cy="1961446"/>
            </a:xfrm>
            <a:custGeom>
              <a:avLst/>
              <a:gdLst/>
              <a:ahLst/>
              <a:cxnLst/>
              <a:rect l="l" t="t" r="r" b="b"/>
              <a:pathLst>
                <a:path w="46782" h="61169" extrusionOk="0">
                  <a:moveTo>
                    <a:pt x="46325" y="0"/>
                  </a:moveTo>
                  <a:cubicBezTo>
                    <a:pt x="45820" y="0"/>
                    <a:pt x="45266" y="338"/>
                    <a:pt x="44806" y="675"/>
                  </a:cubicBezTo>
                  <a:lnTo>
                    <a:pt x="23754" y="15920"/>
                  </a:lnTo>
                  <a:cubicBezTo>
                    <a:pt x="20891" y="17896"/>
                    <a:pt x="18108" y="20074"/>
                    <a:pt x="15487" y="22372"/>
                  </a:cubicBezTo>
                  <a:cubicBezTo>
                    <a:pt x="5969" y="31003"/>
                    <a:pt x="0" y="49110"/>
                    <a:pt x="403" y="61169"/>
                  </a:cubicBezTo>
                  <a:cubicBezTo>
                    <a:pt x="7864" y="57620"/>
                    <a:pt x="13873" y="51692"/>
                    <a:pt x="19277" y="45562"/>
                  </a:cubicBezTo>
                  <a:cubicBezTo>
                    <a:pt x="27747" y="35963"/>
                    <a:pt x="35207" y="25478"/>
                    <a:pt x="41539" y="14347"/>
                  </a:cubicBezTo>
                  <a:cubicBezTo>
                    <a:pt x="44080" y="9830"/>
                    <a:pt x="46500" y="5071"/>
                    <a:pt x="46782" y="111"/>
                  </a:cubicBezTo>
                  <a:cubicBezTo>
                    <a:pt x="46637" y="33"/>
                    <a:pt x="46483" y="0"/>
                    <a:pt x="463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0"/>
            <p:cNvSpPr/>
            <p:nvPr/>
          </p:nvSpPr>
          <p:spPr>
            <a:xfrm rot="-8862877">
              <a:off x="6543898" y="4873"/>
              <a:ext cx="1631066" cy="808256"/>
            </a:xfrm>
            <a:custGeom>
              <a:avLst/>
              <a:gdLst/>
              <a:ahLst/>
              <a:cxnLst/>
              <a:rect l="l" t="t" r="r" b="b"/>
              <a:pathLst>
                <a:path w="50896" h="25206" extrusionOk="0">
                  <a:moveTo>
                    <a:pt x="50896" y="0"/>
                  </a:moveTo>
                  <a:lnTo>
                    <a:pt x="50896" y="0"/>
                  </a:lnTo>
                  <a:cubicBezTo>
                    <a:pt x="42306" y="3025"/>
                    <a:pt x="33635" y="5646"/>
                    <a:pt x="24803" y="7784"/>
                  </a:cubicBezTo>
                  <a:cubicBezTo>
                    <a:pt x="16011" y="9921"/>
                    <a:pt x="6413" y="16616"/>
                    <a:pt x="0" y="23028"/>
                  </a:cubicBezTo>
                  <a:cubicBezTo>
                    <a:pt x="3192" y="24532"/>
                    <a:pt x="6744" y="25205"/>
                    <a:pt x="10391" y="25205"/>
                  </a:cubicBezTo>
                  <a:cubicBezTo>
                    <a:pt x="15547" y="25205"/>
                    <a:pt x="20895" y="23860"/>
                    <a:pt x="25690" y="21617"/>
                  </a:cubicBezTo>
                  <a:cubicBezTo>
                    <a:pt x="33836" y="17826"/>
                    <a:pt x="40692" y="11696"/>
                    <a:pt x="47105" y="5364"/>
                  </a:cubicBezTo>
                  <a:cubicBezTo>
                    <a:pt x="48678" y="3791"/>
                    <a:pt x="50331" y="2097"/>
                    <a:pt x="508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0"/>
            <p:cNvSpPr/>
            <p:nvPr/>
          </p:nvSpPr>
          <p:spPr>
            <a:xfrm rot="-8862877">
              <a:off x="8543788" y="305593"/>
              <a:ext cx="496312" cy="811431"/>
            </a:xfrm>
            <a:custGeom>
              <a:avLst/>
              <a:gdLst/>
              <a:ahLst/>
              <a:cxnLst/>
              <a:rect l="l" t="t" r="r" b="b"/>
              <a:pathLst>
                <a:path w="15487" h="25305" extrusionOk="0">
                  <a:moveTo>
                    <a:pt x="0" y="1"/>
                  </a:moveTo>
                  <a:lnTo>
                    <a:pt x="0" y="1"/>
                  </a:lnTo>
                  <a:cubicBezTo>
                    <a:pt x="1371" y="8187"/>
                    <a:pt x="4880" y="15890"/>
                    <a:pt x="10163" y="22262"/>
                  </a:cubicBezTo>
                  <a:cubicBezTo>
                    <a:pt x="11418" y="23783"/>
                    <a:pt x="13067" y="25304"/>
                    <a:pt x="15110" y="25304"/>
                  </a:cubicBezTo>
                  <a:cubicBezTo>
                    <a:pt x="15234" y="25304"/>
                    <a:pt x="15360" y="25298"/>
                    <a:pt x="15486" y="25287"/>
                  </a:cubicBezTo>
                  <a:cubicBezTo>
                    <a:pt x="15486" y="20165"/>
                    <a:pt x="12986" y="14761"/>
                    <a:pt x="10808" y="10204"/>
                  </a:cubicBezTo>
                  <a:cubicBezTo>
                    <a:pt x="8631" y="5687"/>
                    <a:pt x="4920" y="177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0"/>
            <p:cNvSpPr/>
            <p:nvPr/>
          </p:nvSpPr>
          <p:spPr>
            <a:xfrm rot="-8862877">
              <a:off x="7915650" y="-206795"/>
              <a:ext cx="1041721" cy="304082"/>
            </a:xfrm>
            <a:custGeom>
              <a:avLst/>
              <a:gdLst/>
              <a:ahLst/>
              <a:cxnLst/>
              <a:rect l="l" t="t" r="r" b="b"/>
              <a:pathLst>
                <a:path w="32506" h="9483" extrusionOk="0">
                  <a:moveTo>
                    <a:pt x="13758" y="0"/>
                  </a:moveTo>
                  <a:cubicBezTo>
                    <a:pt x="12132" y="0"/>
                    <a:pt x="10513" y="136"/>
                    <a:pt x="8913" y="393"/>
                  </a:cubicBezTo>
                  <a:cubicBezTo>
                    <a:pt x="6131" y="957"/>
                    <a:pt x="888" y="2087"/>
                    <a:pt x="1" y="6725"/>
                  </a:cubicBezTo>
                  <a:cubicBezTo>
                    <a:pt x="3227" y="8596"/>
                    <a:pt x="7056" y="9482"/>
                    <a:pt x="10971" y="9482"/>
                  </a:cubicBezTo>
                  <a:cubicBezTo>
                    <a:pt x="12879" y="9482"/>
                    <a:pt x="14807" y="9272"/>
                    <a:pt x="16697" y="8862"/>
                  </a:cubicBezTo>
                  <a:cubicBezTo>
                    <a:pt x="22464" y="7652"/>
                    <a:pt x="27868" y="4708"/>
                    <a:pt x="32506" y="1038"/>
                  </a:cubicBezTo>
                  <a:cubicBezTo>
                    <a:pt x="26940" y="595"/>
                    <a:pt x="21375" y="232"/>
                    <a:pt x="15769" y="70"/>
                  </a:cubicBezTo>
                  <a:cubicBezTo>
                    <a:pt x="15098" y="23"/>
                    <a:pt x="14428" y="0"/>
                    <a:pt x="137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0"/>
            <p:cNvSpPr/>
            <p:nvPr/>
          </p:nvSpPr>
          <p:spPr>
            <a:xfrm rot="-8862877">
              <a:off x="6110253" y="364212"/>
              <a:ext cx="1196284" cy="1569824"/>
            </a:xfrm>
            <a:custGeom>
              <a:avLst/>
              <a:gdLst/>
              <a:ahLst/>
              <a:cxnLst/>
              <a:rect l="l" t="t" r="r" b="b"/>
              <a:pathLst>
                <a:path w="37329" h="48956" extrusionOk="0">
                  <a:moveTo>
                    <a:pt x="571" y="48769"/>
                  </a:moveTo>
                  <a:cubicBezTo>
                    <a:pt x="568" y="48769"/>
                    <a:pt x="564" y="48771"/>
                    <a:pt x="558" y="48778"/>
                  </a:cubicBezTo>
                  <a:cubicBezTo>
                    <a:pt x="558" y="48799"/>
                    <a:pt x="561" y="48806"/>
                    <a:pt x="564" y="48806"/>
                  </a:cubicBezTo>
                  <a:cubicBezTo>
                    <a:pt x="572" y="48806"/>
                    <a:pt x="582" y="48769"/>
                    <a:pt x="571" y="48769"/>
                  </a:cubicBezTo>
                  <a:close/>
                  <a:moveTo>
                    <a:pt x="36932" y="1"/>
                  </a:moveTo>
                  <a:cubicBezTo>
                    <a:pt x="36878" y="1"/>
                    <a:pt x="36823" y="18"/>
                    <a:pt x="36773" y="60"/>
                  </a:cubicBezTo>
                  <a:cubicBezTo>
                    <a:pt x="32055" y="4214"/>
                    <a:pt x="27619" y="8650"/>
                    <a:pt x="23465" y="13369"/>
                  </a:cubicBezTo>
                  <a:cubicBezTo>
                    <a:pt x="19875" y="17482"/>
                    <a:pt x="16448" y="21757"/>
                    <a:pt x="13302" y="26234"/>
                  </a:cubicBezTo>
                  <a:cubicBezTo>
                    <a:pt x="10721" y="29783"/>
                    <a:pt x="8341" y="33493"/>
                    <a:pt x="6083" y="37284"/>
                  </a:cubicBezTo>
                  <a:cubicBezTo>
                    <a:pt x="4591" y="39865"/>
                    <a:pt x="3099" y="42486"/>
                    <a:pt x="1727" y="45188"/>
                  </a:cubicBezTo>
                  <a:cubicBezTo>
                    <a:pt x="1163" y="46277"/>
                    <a:pt x="558" y="47406"/>
                    <a:pt x="114" y="48576"/>
                  </a:cubicBezTo>
                  <a:lnTo>
                    <a:pt x="74" y="48657"/>
                  </a:lnTo>
                  <a:cubicBezTo>
                    <a:pt x="0" y="48829"/>
                    <a:pt x="151" y="48956"/>
                    <a:pt x="308" y="48956"/>
                  </a:cubicBezTo>
                  <a:cubicBezTo>
                    <a:pt x="408" y="48956"/>
                    <a:pt x="511" y="48904"/>
                    <a:pt x="558" y="48778"/>
                  </a:cubicBezTo>
                  <a:lnTo>
                    <a:pt x="639" y="48657"/>
                  </a:lnTo>
                  <a:cubicBezTo>
                    <a:pt x="719" y="48455"/>
                    <a:pt x="800" y="48294"/>
                    <a:pt x="881" y="48092"/>
                  </a:cubicBezTo>
                  <a:cubicBezTo>
                    <a:pt x="1203" y="47406"/>
                    <a:pt x="1526" y="46721"/>
                    <a:pt x="1889" y="46035"/>
                  </a:cubicBezTo>
                  <a:cubicBezTo>
                    <a:pt x="3139" y="43535"/>
                    <a:pt x="4470" y="41075"/>
                    <a:pt x="5922" y="38615"/>
                  </a:cubicBezTo>
                  <a:cubicBezTo>
                    <a:pt x="8019" y="34985"/>
                    <a:pt x="10318" y="31436"/>
                    <a:pt x="12737" y="27968"/>
                  </a:cubicBezTo>
                  <a:cubicBezTo>
                    <a:pt x="15762" y="23572"/>
                    <a:pt x="19029" y="19337"/>
                    <a:pt x="22537" y="15264"/>
                  </a:cubicBezTo>
                  <a:cubicBezTo>
                    <a:pt x="26530" y="10586"/>
                    <a:pt x="30805" y="6150"/>
                    <a:pt x="35362" y="1996"/>
                  </a:cubicBezTo>
                  <a:cubicBezTo>
                    <a:pt x="35926" y="1472"/>
                    <a:pt x="36531" y="947"/>
                    <a:pt x="37136" y="423"/>
                  </a:cubicBezTo>
                  <a:cubicBezTo>
                    <a:pt x="37328" y="263"/>
                    <a:pt x="37139" y="1"/>
                    <a:pt x="369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0"/>
            <p:cNvSpPr/>
            <p:nvPr/>
          </p:nvSpPr>
          <p:spPr>
            <a:xfrm rot="-8862877">
              <a:off x="7782147" y="723446"/>
              <a:ext cx="283809" cy="1220946"/>
            </a:xfrm>
            <a:custGeom>
              <a:avLst/>
              <a:gdLst/>
              <a:ahLst/>
              <a:cxnLst/>
              <a:rect l="l" t="t" r="r" b="b"/>
              <a:pathLst>
                <a:path w="8856" h="38076" extrusionOk="0">
                  <a:moveTo>
                    <a:pt x="346" y="1"/>
                  </a:moveTo>
                  <a:cubicBezTo>
                    <a:pt x="174" y="1"/>
                    <a:pt x="1" y="175"/>
                    <a:pt x="111" y="368"/>
                  </a:cubicBezTo>
                  <a:cubicBezTo>
                    <a:pt x="555" y="1296"/>
                    <a:pt x="918" y="2224"/>
                    <a:pt x="1200" y="3232"/>
                  </a:cubicBezTo>
                  <a:cubicBezTo>
                    <a:pt x="2168" y="6216"/>
                    <a:pt x="2854" y="9281"/>
                    <a:pt x="3337" y="12387"/>
                  </a:cubicBezTo>
                  <a:cubicBezTo>
                    <a:pt x="3741" y="14806"/>
                    <a:pt x="4023" y="17226"/>
                    <a:pt x="4225" y="19646"/>
                  </a:cubicBezTo>
                  <a:cubicBezTo>
                    <a:pt x="4467" y="22065"/>
                    <a:pt x="4668" y="24445"/>
                    <a:pt x="5031" y="26865"/>
                  </a:cubicBezTo>
                  <a:cubicBezTo>
                    <a:pt x="5394" y="29768"/>
                    <a:pt x="6080" y="32632"/>
                    <a:pt x="7048" y="35374"/>
                  </a:cubicBezTo>
                  <a:cubicBezTo>
                    <a:pt x="7290" y="36019"/>
                    <a:pt x="7572" y="36665"/>
                    <a:pt x="7895" y="37270"/>
                  </a:cubicBezTo>
                  <a:cubicBezTo>
                    <a:pt x="8016" y="37512"/>
                    <a:pt x="8177" y="37754"/>
                    <a:pt x="8338" y="37995"/>
                  </a:cubicBezTo>
                  <a:cubicBezTo>
                    <a:pt x="8385" y="38052"/>
                    <a:pt x="8441" y="38075"/>
                    <a:pt x="8496" y="38075"/>
                  </a:cubicBezTo>
                  <a:cubicBezTo>
                    <a:pt x="8678" y="38075"/>
                    <a:pt x="8856" y="37818"/>
                    <a:pt x="8701" y="37633"/>
                  </a:cubicBezTo>
                  <a:cubicBezTo>
                    <a:pt x="8690" y="37610"/>
                    <a:pt x="8685" y="37603"/>
                    <a:pt x="8683" y="37603"/>
                  </a:cubicBezTo>
                  <a:cubicBezTo>
                    <a:pt x="8679" y="37603"/>
                    <a:pt x="8683" y="37621"/>
                    <a:pt x="8679" y="37621"/>
                  </a:cubicBezTo>
                  <a:cubicBezTo>
                    <a:pt x="8677" y="37621"/>
                    <a:pt x="8672" y="37614"/>
                    <a:pt x="8661" y="37592"/>
                  </a:cubicBezTo>
                  <a:cubicBezTo>
                    <a:pt x="8621" y="37471"/>
                    <a:pt x="8500" y="37350"/>
                    <a:pt x="8459" y="37229"/>
                  </a:cubicBezTo>
                  <a:cubicBezTo>
                    <a:pt x="8177" y="36745"/>
                    <a:pt x="7895" y="36221"/>
                    <a:pt x="7693" y="35656"/>
                  </a:cubicBezTo>
                  <a:cubicBezTo>
                    <a:pt x="6765" y="33156"/>
                    <a:pt x="6080" y="30535"/>
                    <a:pt x="5677" y="27873"/>
                  </a:cubicBezTo>
                  <a:cubicBezTo>
                    <a:pt x="4870" y="23154"/>
                    <a:pt x="4709" y="18315"/>
                    <a:pt x="4023" y="13596"/>
                  </a:cubicBezTo>
                  <a:cubicBezTo>
                    <a:pt x="3539" y="10249"/>
                    <a:pt x="2854" y="6942"/>
                    <a:pt x="1886" y="3716"/>
                  </a:cubicBezTo>
                  <a:cubicBezTo>
                    <a:pt x="1644" y="2869"/>
                    <a:pt x="1321" y="2022"/>
                    <a:pt x="998" y="1215"/>
                  </a:cubicBezTo>
                  <a:cubicBezTo>
                    <a:pt x="877" y="852"/>
                    <a:pt x="716" y="489"/>
                    <a:pt x="555" y="167"/>
                  </a:cubicBezTo>
                  <a:lnTo>
                    <a:pt x="555" y="126"/>
                  </a:lnTo>
                  <a:cubicBezTo>
                    <a:pt x="504" y="38"/>
                    <a:pt x="425" y="1"/>
                    <a:pt x="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0"/>
            <p:cNvSpPr/>
            <p:nvPr/>
          </p:nvSpPr>
          <p:spPr>
            <a:xfrm rot="-8862877">
              <a:off x="6835627" y="156324"/>
              <a:ext cx="1270184" cy="524376"/>
            </a:xfrm>
            <a:custGeom>
              <a:avLst/>
              <a:gdLst/>
              <a:ahLst/>
              <a:cxnLst/>
              <a:rect l="l" t="t" r="r" b="b"/>
              <a:pathLst>
                <a:path w="39635" h="16353" extrusionOk="0">
                  <a:moveTo>
                    <a:pt x="39238" y="1"/>
                  </a:moveTo>
                  <a:cubicBezTo>
                    <a:pt x="39184" y="1"/>
                    <a:pt x="39129" y="18"/>
                    <a:pt x="39079" y="60"/>
                  </a:cubicBezTo>
                  <a:cubicBezTo>
                    <a:pt x="35571" y="2681"/>
                    <a:pt x="31860" y="5020"/>
                    <a:pt x="27989" y="7077"/>
                  </a:cubicBezTo>
                  <a:cubicBezTo>
                    <a:pt x="21980" y="10183"/>
                    <a:pt x="15608" y="12602"/>
                    <a:pt x="9034" y="14256"/>
                  </a:cubicBezTo>
                  <a:cubicBezTo>
                    <a:pt x="7018" y="14740"/>
                    <a:pt x="5001" y="15183"/>
                    <a:pt x="2945" y="15506"/>
                  </a:cubicBezTo>
                  <a:cubicBezTo>
                    <a:pt x="2340" y="15587"/>
                    <a:pt x="1735" y="15667"/>
                    <a:pt x="1130" y="15748"/>
                  </a:cubicBezTo>
                  <a:lnTo>
                    <a:pt x="847" y="15788"/>
                  </a:lnTo>
                  <a:lnTo>
                    <a:pt x="323" y="15788"/>
                  </a:lnTo>
                  <a:cubicBezTo>
                    <a:pt x="1" y="15829"/>
                    <a:pt x="1" y="16313"/>
                    <a:pt x="323" y="16313"/>
                  </a:cubicBezTo>
                  <a:lnTo>
                    <a:pt x="283" y="16353"/>
                  </a:lnTo>
                  <a:cubicBezTo>
                    <a:pt x="1009" y="16272"/>
                    <a:pt x="1735" y="16192"/>
                    <a:pt x="2461" y="16071"/>
                  </a:cubicBezTo>
                  <a:cubicBezTo>
                    <a:pt x="4396" y="15788"/>
                    <a:pt x="6332" y="15425"/>
                    <a:pt x="8228" y="14982"/>
                  </a:cubicBezTo>
                  <a:cubicBezTo>
                    <a:pt x="11131" y="14296"/>
                    <a:pt x="13954" y="13449"/>
                    <a:pt x="16737" y="12481"/>
                  </a:cubicBezTo>
                  <a:cubicBezTo>
                    <a:pt x="20246" y="11271"/>
                    <a:pt x="23633" y="9820"/>
                    <a:pt x="26940" y="8166"/>
                  </a:cubicBezTo>
                  <a:cubicBezTo>
                    <a:pt x="30852" y="6190"/>
                    <a:pt x="34562" y="3972"/>
                    <a:pt x="38071" y="1431"/>
                  </a:cubicBezTo>
                  <a:cubicBezTo>
                    <a:pt x="38555" y="1108"/>
                    <a:pt x="38999" y="746"/>
                    <a:pt x="39442" y="423"/>
                  </a:cubicBezTo>
                  <a:cubicBezTo>
                    <a:pt x="39634" y="263"/>
                    <a:pt x="39445" y="1"/>
                    <a:pt x="392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0"/>
            <p:cNvSpPr/>
            <p:nvPr/>
          </p:nvSpPr>
          <p:spPr>
            <a:xfrm rot="-8862877">
              <a:off x="8097980" y="-67933"/>
              <a:ext cx="759162" cy="110564"/>
            </a:xfrm>
            <a:custGeom>
              <a:avLst/>
              <a:gdLst/>
              <a:ahLst/>
              <a:cxnLst/>
              <a:rect l="l" t="t" r="r" b="b"/>
              <a:pathLst>
                <a:path w="23689" h="3448" extrusionOk="0">
                  <a:moveTo>
                    <a:pt x="23378" y="1"/>
                  </a:moveTo>
                  <a:cubicBezTo>
                    <a:pt x="23348" y="1"/>
                    <a:pt x="23315" y="7"/>
                    <a:pt x="23280" y="20"/>
                  </a:cubicBezTo>
                  <a:cubicBezTo>
                    <a:pt x="18723" y="1633"/>
                    <a:pt x="13964" y="2601"/>
                    <a:pt x="9124" y="2883"/>
                  </a:cubicBezTo>
                  <a:cubicBezTo>
                    <a:pt x="8489" y="2924"/>
                    <a:pt x="7854" y="2944"/>
                    <a:pt x="7219" y="2944"/>
                  </a:cubicBezTo>
                  <a:cubicBezTo>
                    <a:pt x="5316" y="2944"/>
                    <a:pt x="3418" y="2762"/>
                    <a:pt x="1542" y="2399"/>
                  </a:cubicBezTo>
                  <a:cubicBezTo>
                    <a:pt x="1180" y="2319"/>
                    <a:pt x="776" y="2198"/>
                    <a:pt x="413" y="2077"/>
                  </a:cubicBezTo>
                  <a:cubicBezTo>
                    <a:pt x="378" y="2064"/>
                    <a:pt x="345" y="2058"/>
                    <a:pt x="315" y="2058"/>
                  </a:cubicBezTo>
                  <a:cubicBezTo>
                    <a:pt x="69" y="2058"/>
                    <a:pt x="0" y="2457"/>
                    <a:pt x="252" y="2601"/>
                  </a:cubicBezTo>
                  <a:lnTo>
                    <a:pt x="292" y="2601"/>
                  </a:lnTo>
                  <a:cubicBezTo>
                    <a:pt x="1502" y="2964"/>
                    <a:pt x="2752" y="3206"/>
                    <a:pt x="4003" y="3287"/>
                  </a:cubicBezTo>
                  <a:cubicBezTo>
                    <a:pt x="5186" y="3394"/>
                    <a:pt x="6369" y="3448"/>
                    <a:pt x="7549" y="3448"/>
                  </a:cubicBezTo>
                  <a:cubicBezTo>
                    <a:pt x="9909" y="3448"/>
                    <a:pt x="12257" y="3233"/>
                    <a:pt x="14569" y="2803"/>
                  </a:cubicBezTo>
                  <a:cubicBezTo>
                    <a:pt x="17593" y="2278"/>
                    <a:pt x="20537" y="1512"/>
                    <a:pt x="23401" y="504"/>
                  </a:cubicBezTo>
                  <a:cubicBezTo>
                    <a:pt x="23688" y="396"/>
                    <a:pt x="23624" y="1"/>
                    <a:pt x="233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0"/>
            <p:cNvSpPr/>
            <p:nvPr/>
          </p:nvSpPr>
          <p:spPr>
            <a:xfrm rot="-8862877">
              <a:off x="8593371" y="371233"/>
              <a:ext cx="398954" cy="662292"/>
            </a:xfrm>
            <a:custGeom>
              <a:avLst/>
              <a:gdLst/>
              <a:ahLst/>
              <a:cxnLst/>
              <a:rect l="l" t="t" r="r" b="b"/>
              <a:pathLst>
                <a:path w="12449" h="20654" extrusionOk="0">
                  <a:moveTo>
                    <a:pt x="326" y="1"/>
                  </a:moveTo>
                  <a:cubicBezTo>
                    <a:pt x="163" y="1"/>
                    <a:pt x="0" y="175"/>
                    <a:pt x="83" y="369"/>
                  </a:cubicBezTo>
                  <a:cubicBezTo>
                    <a:pt x="2180" y="5047"/>
                    <a:pt x="4519" y="9604"/>
                    <a:pt x="7181" y="14040"/>
                  </a:cubicBezTo>
                  <a:cubicBezTo>
                    <a:pt x="8391" y="16057"/>
                    <a:pt x="9722" y="18033"/>
                    <a:pt x="11254" y="19848"/>
                  </a:cubicBezTo>
                  <a:cubicBezTo>
                    <a:pt x="11456" y="20090"/>
                    <a:pt x="11658" y="20331"/>
                    <a:pt x="11900" y="20573"/>
                  </a:cubicBezTo>
                  <a:cubicBezTo>
                    <a:pt x="11956" y="20630"/>
                    <a:pt x="12019" y="20653"/>
                    <a:pt x="12079" y="20653"/>
                  </a:cubicBezTo>
                  <a:cubicBezTo>
                    <a:pt x="12278" y="20653"/>
                    <a:pt x="12448" y="20396"/>
                    <a:pt x="12263" y="20211"/>
                  </a:cubicBezTo>
                  <a:cubicBezTo>
                    <a:pt x="11537" y="19485"/>
                    <a:pt x="10891" y="18678"/>
                    <a:pt x="10286" y="17831"/>
                  </a:cubicBezTo>
                  <a:cubicBezTo>
                    <a:pt x="8270" y="14968"/>
                    <a:pt x="6415" y="11983"/>
                    <a:pt x="4842" y="8878"/>
                  </a:cubicBezTo>
                  <a:cubicBezTo>
                    <a:pt x="3310" y="6015"/>
                    <a:pt x="1858" y="3071"/>
                    <a:pt x="527" y="127"/>
                  </a:cubicBezTo>
                  <a:cubicBezTo>
                    <a:pt x="476" y="38"/>
                    <a:pt x="401" y="1"/>
                    <a:pt x="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7" name="Google Shape;1217;p30"/>
          <p:cNvSpPr txBox="1"/>
          <p:nvPr/>
        </p:nvSpPr>
        <p:spPr>
          <a:xfrm>
            <a:off x="4244728" y="6431726"/>
            <a:ext cx="2480400" cy="17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" sz="1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CREDITS: </a:t>
            </a:r>
            <a:r>
              <a:rPr lang="fr" sz="1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This presentation template was created by </a:t>
            </a:r>
            <a:r>
              <a:rPr lang="fr" sz="1400" b="1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fr" sz="1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including icons by </a:t>
            </a:r>
            <a:r>
              <a:rPr lang="fr" sz="1400" b="1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fr" sz="1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and infographics &amp; images by</a:t>
            </a:r>
            <a:r>
              <a:rPr lang="fr" sz="1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1400" b="1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fr" sz="1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1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218" name="Google Shape;1218;p30"/>
          <p:cNvSpPr txBox="1">
            <a:spLocks noGrp="1"/>
          </p:cNvSpPr>
          <p:nvPr>
            <p:ph type="subTitle" idx="1"/>
          </p:nvPr>
        </p:nvSpPr>
        <p:spPr>
          <a:xfrm>
            <a:off x="4244728" y="4367879"/>
            <a:ext cx="2818800" cy="26823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1"/>
          <p:cNvSpPr/>
          <p:nvPr/>
        </p:nvSpPr>
        <p:spPr>
          <a:xfrm rot="-5400000">
            <a:off x="72181" y="896645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1" name="Google Shape;1221;p31"/>
          <p:cNvGrpSpPr/>
          <p:nvPr/>
        </p:nvGrpSpPr>
        <p:grpSpPr>
          <a:xfrm rot="5726543">
            <a:off x="5392132" y="1022153"/>
            <a:ext cx="3501881" cy="1115754"/>
            <a:chOff x="2408692" y="-569353"/>
            <a:chExt cx="3769974" cy="2558659"/>
          </a:xfrm>
        </p:grpSpPr>
        <p:sp>
          <p:nvSpPr>
            <p:cNvPr id="1222" name="Google Shape;1222;p31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1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1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1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1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>
                <a:alpha val="60780"/>
              </a:schemeClr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7" name="Google Shape;1227;p31"/>
          <p:cNvGrpSpPr/>
          <p:nvPr/>
        </p:nvGrpSpPr>
        <p:grpSpPr>
          <a:xfrm rot="4749476">
            <a:off x="-3134130" y="7957895"/>
            <a:ext cx="7259184" cy="5573916"/>
            <a:chOff x="6132853" y="1390870"/>
            <a:chExt cx="3806719" cy="4765704"/>
          </a:xfrm>
        </p:grpSpPr>
        <p:sp>
          <p:nvSpPr>
            <p:cNvPr id="1228" name="Google Shape;1228;p31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1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1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1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1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1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1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1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1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1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1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1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1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1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1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1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1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1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1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1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1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1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1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1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6"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Google Shape;1253;p32"/>
          <p:cNvGrpSpPr/>
          <p:nvPr/>
        </p:nvGrpSpPr>
        <p:grpSpPr>
          <a:xfrm flipH="1">
            <a:off x="5226857" y="-2003730"/>
            <a:ext cx="2957774" cy="8671551"/>
            <a:chOff x="-664267" y="-780406"/>
            <a:chExt cx="3577375" cy="4171622"/>
          </a:xfrm>
        </p:grpSpPr>
        <p:sp>
          <p:nvSpPr>
            <p:cNvPr id="1254" name="Google Shape;1254;p32"/>
            <p:cNvSpPr/>
            <p:nvPr/>
          </p:nvSpPr>
          <p:spPr>
            <a:xfrm rot="-9527801">
              <a:off x="-112352" y="-452067"/>
              <a:ext cx="2473547" cy="351494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2"/>
            <p:cNvSpPr/>
            <p:nvPr/>
          </p:nvSpPr>
          <p:spPr>
            <a:xfrm rot="-9527801">
              <a:off x="1067809" y="1094508"/>
              <a:ext cx="16544" cy="9688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2"/>
            <p:cNvSpPr/>
            <p:nvPr/>
          </p:nvSpPr>
          <p:spPr>
            <a:xfrm rot="-9527801">
              <a:off x="1469052" y="1387158"/>
              <a:ext cx="15180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2"/>
            <p:cNvSpPr/>
            <p:nvPr/>
          </p:nvSpPr>
          <p:spPr>
            <a:xfrm rot="-9527801">
              <a:off x="1386086" y="423441"/>
              <a:ext cx="19273" cy="15726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2"/>
            <p:cNvSpPr/>
            <p:nvPr/>
          </p:nvSpPr>
          <p:spPr>
            <a:xfrm rot="-9527801">
              <a:off x="2017466" y="332224"/>
              <a:ext cx="17909" cy="16067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2"/>
            <p:cNvSpPr/>
            <p:nvPr/>
          </p:nvSpPr>
          <p:spPr>
            <a:xfrm rot="-9527801">
              <a:off x="1934750" y="61655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2"/>
            <p:cNvSpPr/>
            <p:nvPr/>
          </p:nvSpPr>
          <p:spPr>
            <a:xfrm rot="-9527801">
              <a:off x="1761762" y="482213"/>
              <a:ext cx="12417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32"/>
            <p:cNvSpPr/>
            <p:nvPr/>
          </p:nvSpPr>
          <p:spPr>
            <a:xfrm rot="-9527801">
              <a:off x="1623811" y="262326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 rot="-9527801">
              <a:off x="2103455" y="512951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-9527801">
              <a:off x="1245107" y="1351949"/>
              <a:ext cx="13781" cy="17909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 rot="-9527801">
              <a:off x="1651070" y="1318561"/>
              <a:ext cx="42674" cy="35783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2"/>
            <p:cNvSpPr/>
            <p:nvPr/>
          </p:nvSpPr>
          <p:spPr>
            <a:xfrm rot="-9527801">
              <a:off x="1347731" y="1099884"/>
              <a:ext cx="23435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2"/>
            <p:cNvSpPr/>
            <p:nvPr/>
          </p:nvSpPr>
          <p:spPr>
            <a:xfrm rot="-9527801">
              <a:off x="2026810" y="1372567"/>
              <a:ext cx="23435" cy="25686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2"/>
            <p:cNvSpPr/>
            <p:nvPr/>
          </p:nvSpPr>
          <p:spPr>
            <a:xfrm rot="-9527801">
              <a:off x="2035269" y="1138251"/>
              <a:ext cx="23401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2"/>
            <p:cNvSpPr/>
            <p:nvPr/>
          </p:nvSpPr>
          <p:spPr>
            <a:xfrm rot="-9527801">
              <a:off x="1361634" y="1227433"/>
              <a:ext cx="24799" cy="25686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2"/>
            <p:cNvSpPr/>
            <p:nvPr/>
          </p:nvSpPr>
          <p:spPr>
            <a:xfrm rot="-9527801">
              <a:off x="1359652" y="1561676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2"/>
            <p:cNvSpPr/>
            <p:nvPr/>
          </p:nvSpPr>
          <p:spPr>
            <a:xfrm rot="-9527801">
              <a:off x="1565233" y="1589795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2"/>
            <p:cNvSpPr/>
            <p:nvPr/>
          </p:nvSpPr>
          <p:spPr>
            <a:xfrm rot="-9527801">
              <a:off x="1704325" y="1438955"/>
              <a:ext cx="28927" cy="27528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2"/>
            <p:cNvSpPr/>
            <p:nvPr/>
          </p:nvSpPr>
          <p:spPr>
            <a:xfrm rot="-9527801">
              <a:off x="1583564" y="1460904"/>
              <a:ext cx="26164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2"/>
            <p:cNvSpPr/>
            <p:nvPr/>
          </p:nvSpPr>
          <p:spPr>
            <a:xfrm rot="-9527801">
              <a:off x="1857953" y="1560406"/>
              <a:ext cx="15180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2"/>
            <p:cNvSpPr/>
            <p:nvPr/>
          </p:nvSpPr>
          <p:spPr>
            <a:xfrm rot="-9527801">
              <a:off x="1537989" y="815669"/>
              <a:ext cx="39911" cy="49428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2"/>
            <p:cNvSpPr/>
            <p:nvPr/>
          </p:nvSpPr>
          <p:spPr>
            <a:xfrm rot="-9527801">
              <a:off x="1736219" y="702689"/>
              <a:ext cx="22070" cy="25891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2"/>
            <p:cNvSpPr/>
            <p:nvPr/>
          </p:nvSpPr>
          <p:spPr>
            <a:xfrm rot="-9527801">
              <a:off x="1875528" y="835184"/>
              <a:ext cx="39911" cy="42708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2"/>
            <p:cNvSpPr/>
            <p:nvPr/>
          </p:nvSpPr>
          <p:spPr>
            <a:xfrm rot="-9527801">
              <a:off x="1619619" y="834683"/>
              <a:ext cx="39945" cy="39297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2"/>
            <p:cNvSpPr/>
            <p:nvPr/>
          </p:nvSpPr>
          <p:spPr>
            <a:xfrm rot="-9527801">
              <a:off x="1217568" y="696867"/>
              <a:ext cx="22070" cy="26198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2"/>
            <p:cNvSpPr/>
            <p:nvPr/>
          </p:nvSpPr>
          <p:spPr>
            <a:xfrm rot="-9527801">
              <a:off x="1673170" y="1032396"/>
              <a:ext cx="33054" cy="35920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2"/>
            <p:cNvSpPr/>
            <p:nvPr/>
          </p:nvSpPr>
          <p:spPr>
            <a:xfrm rot="-9527801">
              <a:off x="1547831" y="1050862"/>
              <a:ext cx="35783" cy="37182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2"/>
            <p:cNvSpPr/>
            <p:nvPr/>
          </p:nvSpPr>
          <p:spPr>
            <a:xfrm rot="-9527801">
              <a:off x="1295543" y="1023597"/>
              <a:ext cx="15146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2"/>
            <p:cNvSpPr/>
            <p:nvPr/>
          </p:nvSpPr>
          <p:spPr>
            <a:xfrm rot="-9527801">
              <a:off x="1343161" y="928295"/>
              <a:ext cx="23435" cy="26710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2"/>
            <p:cNvSpPr/>
            <p:nvPr/>
          </p:nvSpPr>
          <p:spPr>
            <a:xfrm rot="-9527801">
              <a:off x="1606046" y="475556"/>
              <a:ext cx="15180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2"/>
            <p:cNvSpPr/>
            <p:nvPr/>
          </p:nvSpPr>
          <p:spPr>
            <a:xfrm rot="-9527801">
              <a:off x="1560542" y="1180655"/>
              <a:ext cx="39945" cy="39911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2"/>
            <p:cNvSpPr/>
            <p:nvPr/>
          </p:nvSpPr>
          <p:spPr>
            <a:xfrm rot="-9527801">
              <a:off x="2063771" y="930861"/>
              <a:ext cx="27562" cy="27085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2"/>
            <p:cNvSpPr/>
            <p:nvPr/>
          </p:nvSpPr>
          <p:spPr>
            <a:xfrm rot="-9527801">
              <a:off x="1766592" y="1057350"/>
              <a:ext cx="31690" cy="36602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2"/>
            <p:cNvSpPr/>
            <p:nvPr/>
          </p:nvSpPr>
          <p:spPr>
            <a:xfrm rot="-9527801">
              <a:off x="1809023" y="1291630"/>
              <a:ext cx="38546" cy="42810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2"/>
            <p:cNvSpPr/>
            <p:nvPr/>
          </p:nvSpPr>
          <p:spPr>
            <a:xfrm rot="-9527801">
              <a:off x="1474706" y="666969"/>
              <a:ext cx="23401" cy="23401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2"/>
            <p:cNvSpPr/>
            <p:nvPr/>
          </p:nvSpPr>
          <p:spPr>
            <a:xfrm rot="-9527801">
              <a:off x="2100858" y="669152"/>
              <a:ext cx="19307" cy="15419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0" name="Google Shape;1290;p32"/>
          <p:cNvGrpSpPr/>
          <p:nvPr/>
        </p:nvGrpSpPr>
        <p:grpSpPr>
          <a:xfrm>
            <a:off x="-883485" y="5202077"/>
            <a:ext cx="3456860" cy="7482460"/>
            <a:chOff x="-1068559" y="2502562"/>
            <a:chExt cx="4181011" cy="3599586"/>
          </a:xfrm>
        </p:grpSpPr>
        <p:sp>
          <p:nvSpPr>
            <p:cNvPr id="1291" name="Google Shape;1291;p32"/>
            <p:cNvSpPr/>
            <p:nvPr/>
          </p:nvSpPr>
          <p:spPr>
            <a:xfrm rot="6704763">
              <a:off x="-214760" y="2544978"/>
              <a:ext cx="2473413" cy="3514755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2"/>
            <p:cNvSpPr/>
            <p:nvPr/>
          </p:nvSpPr>
          <p:spPr>
            <a:xfrm rot="7217726">
              <a:off x="802535" y="4312647"/>
              <a:ext cx="16544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2"/>
            <p:cNvSpPr/>
            <p:nvPr/>
          </p:nvSpPr>
          <p:spPr>
            <a:xfrm rot="7217726">
              <a:off x="1155721" y="3963156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2"/>
            <p:cNvSpPr/>
            <p:nvPr/>
          </p:nvSpPr>
          <p:spPr>
            <a:xfrm rot="7217726">
              <a:off x="192044" y="3888462"/>
              <a:ext cx="19273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2"/>
            <p:cNvSpPr/>
            <p:nvPr/>
          </p:nvSpPr>
          <p:spPr>
            <a:xfrm rot="7217726">
              <a:off x="202477" y="325115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2"/>
            <p:cNvSpPr/>
            <p:nvPr/>
          </p:nvSpPr>
          <p:spPr>
            <a:xfrm rot="7217726">
              <a:off x="473627" y="3371247"/>
              <a:ext cx="22070" cy="26641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2"/>
            <p:cNvSpPr/>
            <p:nvPr/>
          </p:nvSpPr>
          <p:spPr>
            <a:xfrm rot="7217726">
              <a:off x="311477" y="3530909"/>
              <a:ext cx="12416" cy="14020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2"/>
            <p:cNvSpPr/>
            <p:nvPr/>
          </p:nvSpPr>
          <p:spPr>
            <a:xfrm rot="7217726">
              <a:off x="73236" y="3630643"/>
              <a:ext cx="13781" cy="16544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2"/>
            <p:cNvSpPr/>
            <p:nvPr/>
          </p:nvSpPr>
          <p:spPr>
            <a:xfrm rot="7217726">
              <a:off x="396655" y="3196498"/>
              <a:ext cx="13781" cy="16885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2"/>
            <p:cNvSpPr/>
            <p:nvPr/>
          </p:nvSpPr>
          <p:spPr>
            <a:xfrm rot="7217726">
              <a:off x="1089968" y="4176162"/>
              <a:ext cx="13781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2"/>
            <p:cNvSpPr/>
            <p:nvPr/>
          </p:nvSpPr>
          <p:spPr>
            <a:xfrm rot="7217726">
              <a:off x="1117804" y="3748249"/>
              <a:ext cx="42673" cy="35782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2"/>
            <p:cNvSpPr/>
            <p:nvPr/>
          </p:nvSpPr>
          <p:spPr>
            <a:xfrm rot="7217726">
              <a:off x="856800" y="4027194"/>
              <a:ext cx="23434" cy="25140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2"/>
            <p:cNvSpPr/>
            <p:nvPr/>
          </p:nvSpPr>
          <p:spPr>
            <a:xfrm rot="7217726">
              <a:off x="1233611" y="3399525"/>
              <a:ext cx="23434" cy="25685"/>
            </a:xfrm>
            <a:custGeom>
              <a:avLst/>
              <a:gdLst/>
              <a:ahLst/>
              <a:cxnLst/>
              <a:rect l="l" t="t" r="r" b="b"/>
              <a:pathLst>
                <a:path w="687" h="753" extrusionOk="0">
                  <a:moveTo>
                    <a:pt x="375" y="0"/>
                  </a:moveTo>
                  <a:cubicBezTo>
                    <a:pt x="304" y="0"/>
                    <a:pt x="233" y="20"/>
                    <a:pt x="162" y="67"/>
                  </a:cubicBezTo>
                  <a:lnTo>
                    <a:pt x="122" y="147"/>
                  </a:lnTo>
                  <a:lnTo>
                    <a:pt x="1" y="309"/>
                  </a:lnTo>
                  <a:lnTo>
                    <a:pt x="1" y="430"/>
                  </a:lnTo>
                  <a:cubicBezTo>
                    <a:pt x="41" y="591"/>
                    <a:pt x="202" y="752"/>
                    <a:pt x="404" y="752"/>
                  </a:cubicBezTo>
                  <a:lnTo>
                    <a:pt x="485" y="752"/>
                  </a:lnTo>
                  <a:lnTo>
                    <a:pt x="606" y="712"/>
                  </a:lnTo>
                  <a:lnTo>
                    <a:pt x="646" y="631"/>
                  </a:lnTo>
                  <a:cubicBezTo>
                    <a:pt x="686" y="510"/>
                    <a:pt x="686" y="389"/>
                    <a:pt x="646" y="268"/>
                  </a:cubicBezTo>
                  <a:cubicBezTo>
                    <a:pt x="646" y="188"/>
                    <a:pt x="565" y="67"/>
                    <a:pt x="525" y="26"/>
                  </a:cubicBezTo>
                  <a:cubicBezTo>
                    <a:pt x="475" y="10"/>
                    <a:pt x="425" y="0"/>
                    <a:pt x="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2"/>
            <p:cNvSpPr/>
            <p:nvPr/>
          </p:nvSpPr>
          <p:spPr>
            <a:xfrm rot="7217726">
              <a:off x="1003160" y="3354541"/>
              <a:ext cx="23400" cy="24799"/>
            </a:xfrm>
            <a:custGeom>
              <a:avLst/>
              <a:gdLst/>
              <a:ahLst/>
              <a:cxnLst/>
              <a:rect l="l" t="t" r="r" b="b"/>
              <a:pathLst>
                <a:path w="686" h="727" extrusionOk="0">
                  <a:moveTo>
                    <a:pt x="242" y="0"/>
                  </a:moveTo>
                  <a:lnTo>
                    <a:pt x="162" y="81"/>
                  </a:lnTo>
                  <a:lnTo>
                    <a:pt x="41" y="242"/>
                  </a:lnTo>
                  <a:cubicBezTo>
                    <a:pt x="0" y="323"/>
                    <a:pt x="0" y="404"/>
                    <a:pt x="41" y="444"/>
                  </a:cubicBezTo>
                  <a:lnTo>
                    <a:pt x="81" y="565"/>
                  </a:lnTo>
                  <a:lnTo>
                    <a:pt x="283" y="686"/>
                  </a:lnTo>
                  <a:cubicBezTo>
                    <a:pt x="323" y="726"/>
                    <a:pt x="363" y="726"/>
                    <a:pt x="444" y="726"/>
                  </a:cubicBezTo>
                  <a:lnTo>
                    <a:pt x="524" y="646"/>
                  </a:lnTo>
                  <a:lnTo>
                    <a:pt x="686" y="444"/>
                  </a:lnTo>
                  <a:cubicBezTo>
                    <a:pt x="686" y="363"/>
                    <a:pt x="686" y="323"/>
                    <a:pt x="686" y="242"/>
                  </a:cubicBezTo>
                  <a:lnTo>
                    <a:pt x="605" y="16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2"/>
            <p:cNvSpPr/>
            <p:nvPr/>
          </p:nvSpPr>
          <p:spPr>
            <a:xfrm rot="7217726">
              <a:off x="984633" y="4032715"/>
              <a:ext cx="24799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2"/>
            <p:cNvSpPr/>
            <p:nvPr/>
          </p:nvSpPr>
          <p:spPr>
            <a:xfrm rot="7217726">
              <a:off x="1316026" y="4095450"/>
              <a:ext cx="13781" cy="19682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2"/>
            <p:cNvSpPr/>
            <p:nvPr/>
          </p:nvSpPr>
          <p:spPr>
            <a:xfrm rot="7217726">
              <a:off x="1372651" y="3897634"/>
              <a:ext cx="16544" cy="14702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2"/>
            <p:cNvSpPr/>
            <p:nvPr/>
          </p:nvSpPr>
          <p:spPr>
            <a:xfrm rot="7217726">
              <a:off x="1246806" y="3724950"/>
              <a:ext cx="28926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2"/>
            <p:cNvSpPr/>
            <p:nvPr/>
          </p:nvSpPr>
          <p:spPr>
            <a:xfrm rot="7217726">
              <a:off x="1250579" y="3849006"/>
              <a:ext cx="26163" cy="27562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2"/>
            <p:cNvSpPr/>
            <p:nvPr/>
          </p:nvSpPr>
          <p:spPr>
            <a:xfrm rot="7217726">
              <a:off x="1391534" y="3603714"/>
              <a:ext cx="15179" cy="16885"/>
            </a:xfrm>
            <a:custGeom>
              <a:avLst/>
              <a:gdLst/>
              <a:ahLst/>
              <a:cxnLst/>
              <a:rect l="l" t="t" r="r" b="b"/>
              <a:pathLst>
                <a:path w="445" h="495" extrusionOk="0">
                  <a:moveTo>
                    <a:pt x="224" y="0"/>
                  </a:moveTo>
                  <a:cubicBezTo>
                    <a:pt x="203" y="0"/>
                    <a:pt x="183" y="4"/>
                    <a:pt x="162" y="11"/>
                  </a:cubicBezTo>
                  <a:lnTo>
                    <a:pt x="41" y="212"/>
                  </a:lnTo>
                  <a:cubicBezTo>
                    <a:pt x="41" y="253"/>
                    <a:pt x="0" y="293"/>
                    <a:pt x="0" y="373"/>
                  </a:cubicBezTo>
                  <a:lnTo>
                    <a:pt x="121" y="494"/>
                  </a:lnTo>
                  <a:lnTo>
                    <a:pt x="162" y="494"/>
                  </a:lnTo>
                  <a:cubicBezTo>
                    <a:pt x="242" y="494"/>
                    <a:pt x="323" y="494"/>
                    <a:pt x="404" y="454"/>
                  </a:cubicBezTo>
                  <a:lnTo>
                    <a:pt x="444" y="293"/>
                  </a:lnTo>
                  <a:lnTo>
                    <a:pt x="444" y="212"/>
                  </a:lnTo>
                  <a:cubicBezTo>
                    <a:pt x="411" y="79"/>
                    <a:pt x="322" y="0"/>
                    <a:pt x="2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2"/>
            <p:cNvSpPr/>
            <p:nvPr/>
          </p:nvSpPr>
          <p:spPr>
            <a:xfrm rot="7217726">
              <a:off x="611281" y="3776068"/>
              <a:ext cx="39910" cy="49427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2"/>
            <p:cNvSpPr/>
            <p:nvPr/>
          </p:nvSpPr>
          <p:spPr>
            <a:xfrm rot="7217726">
              <a:off x="526935" y="3581202"/>
              <a:ext cx="22070" cy="25890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2"/>
            <p:cNvSpPr/>
            <p:nvPr/>
          </p:nvSpPr>
          <p:spPr>
            <a:xfrm rot="7217726">
              <a:off x="680564" y="3448694"/>
              <a:ext cx="39910" cy="42707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2"/>
            <p:cNvSpPr/>
            <p:nvPr/>
          </p:nvSpPr>
          <p:spPr>
            <a:xfrm rot="7217726">
              <a:off x="637937" y="3702719"/>
              <a:ext cx="39944" cy="39296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2"/>
            <p:cNvSpPr/>
            <p:nvPr/>
          </p:nvSpPr>
          <p:spPr>
            <a:xfrm rot="7217726">
              <a:off x="439392" y="4092269"/>
              <a:ext cx="22070" cy="26197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2"/>
            <p:cNvSpPr/>
            <p:nvPr/>
          </p:nvSpPr>
          <p:spPr>
            <a:xfrm rot="7217726">
              <a:off x="842854" y="3685905"/>
              <a:ext cx="33053" cy="35919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2"/>
            <p:cNvSpPr/>
            <p:nvPr/>
          </p:nvSpPr>
          <p:spPr>
            <a:xfrm rot="7217726">
              <a:off x="840757" y="3810704"/>
              <a:ext cx="35782" cy="37181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2"/>
            <p:cNvSpPr/>
            <p:nvPr/>
          </p:nvSpPr>
          <p:spPr>
            <a:xfrm rot="7217726">
              <a:off x="773838" y="4073218"/>
              <a:ext cx="15145" cy="19307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2"/>
            <p:cNvSpPr/>
            <p:nvPr/>
          </p:nvSpPr>
          <p:spPr>
            <a:xfrm rot="7217726">
              <a:off x="687425" y="4003935"/>
              <a:ext cx="23434" cy="26709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2"/>
            <p:cNvSpPr/>
            <p:nvPr/>
          </p:nvSpPr>
          <p:spPr>
            <a:xfrm rot="7217726">
              <a:off x="280383" y="3681184"/>
              <a:ext cx="15179" cy="16544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2"/>
            <p:cNvSpPr/>
            <p:nvPr/>
          </p:nvSpPr>
          <p:spPr>
            <a:xfrm rot="7217726">
              <a:off x="970519" y="3815457"/>
              <a:ext cx="39944" cy="39910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2"/>
            <p:cNvSpPr/>
            <p:nvPr/>
          </p:nvSpPr>
          <p:spPr>
            <a:xfrm rot="7217726">
              <a:off x="802263" y="3290613"/>
              <a:ext cx="27562" cy="27084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2"/>
            <p:cNvSpPr/>
            <p:nvPr/>
          </p:nvSpPr>
          <p:spPr>
            <a:xfrm rot="7217726">
              <a:off x="883164" y="3597989"/>
              <a:ext cx="31689" cy="36601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2"/>
            <p:cNvSpPr/>
            <p:nvPr/>
          </p:nvSpPr>
          <p:spPr>
            <a:xfrm rot="7217726">
              <a:off x="1121376" y="3587110"/>
              <a:ext cx="38545" cy="42809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2"/>
            <p:cNvSpPr/>
            <p:nvPr/>
          </p:nvSpPr>
          <p:spPr>
            <a:xfrm rot="7217726">
              <a:off x="448557" y="3834167"/>
              <a:ext cx="23400" cy="23400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2"/>
            <p:cNvSpPr/>
            <p:nvPr/>
          </p:nvSpPr>
          <p:spPr>
            <a:xfrm rot="7217726">
              <a:off x="547427" y="3221631"/>
              <a:ext cx="19307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7"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33"/>
          <p:cNvSpPr/>
          <p:nvPr/>
        </p:nvSpPr>
        <p:spPr>
          <a:xfrm rot="4752347" flipH="1">
            <a:off x="-3901140" y="7366440"/>
            <a:ext cx="8447031" cy="5062751"/>
          </a:xfrm>
          <a:custGeom>
            <a:avLst/>
            <a:gdLst/>
            <a:ahLst/>
            <a:cxnLst/>
            <a:rect l="l" t="t" r="r" b="b"/>
            <a:pathLst>
              <a:path w="164618" h="181830" extrusionOk="0">
                <a:moveTo>
                  <a:pt x="17337" y="0"/>
                </a:moveTo>
                <a:cubicBezTo>
                  <a:pt x="11319" y="0"/>
                  <a:pt x="5466" y="2631"/>
                  <a:pt x="351" y="7417"/>
                </a:cubicBezTo>
                <a:lnTo>
                  <a:pt x="0" y="23756"/>
                </a:lnTo>
                <a:cubicBezTo>
                  <a:pt x="11551" y="25117"/>
                  <a:pt x="25123" y="28148"/>
                  <a:pt x="31316" y="39963"/>
                </a:cubicBezTo>
                <a:cubicBezTo>
                  <a:pt x="35137" y="47342"/>
                  <a:pt x="35006" y="56214"/>
                  <a:pt x="38212" y="63944"/>
                </a:cubicBezTo>
                <a:cubicBezTo>
                  <a:pt x="42253" y="73739"/>
                  <a:pt x="51125" y="80107"/>
                  <a:pt x="59733" y="84675"/>
                </a:cubicBezTo>
                <a:cubicBezTo>
                  <a:pt x="68386" y="89243"/>
                  <a:pt x="76336" y="94382"/>
                  <a:pt x="84900" y="99960"/>
                </a:cubicBezTo>
                <a:cubicBezTo>
                  <a:pt x="106334" y="113927"/>
                  <a:pt x="117885" y="167116"/>
                  <a:pt x="111956" y="181830"/>
                </a:cubicBezTo>
                <a:lnTo>
                  <a:pt x="164618" y="98159"/>
                </a:lnTo>
                <a:cubicBezTo>
                  <a:pt x="155043" y="77033"/>
                  <a:pt x="135498" y="61353"/>
                  <a:pt x="115426" y="58673"/>
                </a:cubicBezTo>
                <a:cubicBezTo>
                  <a:pt x="112484" y="58295"/>
                  <a:pt x="109552" y="58172"/>
                  <a:pt x="106623" y="58172"/>
                </a:cubicBezTo>
                <a:cubicBezTo>
                  <a:pt x="101103" y="58172"/>
                  <a:pt x="95600" y="58611"/>
                  <a:pt x="90084" y="58611"/>
                </a:cubicBezTo>
                <a:cubicBezTo>
                  <a:pt x="89352" y="58611"/>
                  <a:pt x="88620" y="58603"/>
                  <a:pt x="87887" y="58586"/>
                </a:cubicBezTo>
                <a:cubicBezTo>
                  <a:pt x="78664" y="58366"/>
                  <a:pt x="68781" y="56302"/>
                  <a:pt x="61227" y="49362"/>
                </a:cubicBezTo>
                <a:cubicBezTo>
                  <a:pt x="48841" y="38074"/>
                  <a:pt x="45854" y="17036"/>
                  <a:pt x="33073" y="6319"/>
                </a:cubicBezTo>
                <a:cubicBezTo>
                  <a:pt x="27958" y="2002"/>
                  <a:pt x="22585" y="0"/>
                  <a:pt x="17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9" name="Google Shape;1329;p33"/>
          <p:cNvGrpSpPr/>
          <p:nvPr/>
        </p:nvGrpSpPr>
        <p:grpSpPr>
          <a:xfrm rot="-5034477">
            <a:off x="-1010814" y="7520999"/>
            <a:ext cx="3855544" cy="1868521"/>
            <a:chOff x="-754697" y="1352100"/>
            <a:chExt cx="6171556" cy="3954075"/>
          </a:xfrm>
        </p:grpSpPr>
        <p:sp>
          <p:nvSpPr>
            <p:cNvPr id="1330" name="Google Shape;1330;p33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3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3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3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3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3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3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3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3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3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3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1" name="Google Shape;1341;p33"/>
          <p:cNvGrpSpPr/>
          <p:nvPr/>
        </p:nvGrpSpPr>
        <p:grpSpPr>
          <a:xfrm rot="-6447336">
            <a:off x="3536934" y="-3387828"/>
            <a:ext cx="6507677" cy="6878112"/>
            <a:chOff x="6132853" y="1390870"/>
            <a:chExt cx="3806719" cy="4765704"/>
          </a:xfrm>
        </p:grpSpPr>
        <p:sp>
          <p:nvSpPr>
            <p:cNvPr id="1342" name="Google Shape;1342;p33"/>
            <p:cNvSpPr/>
            <p:nvPr/>
          </p:nvSpPr>
          <p:spPr>
            <a:xfrm rot="-9401137">
              <a:off x="6864169" y="1684114"/>
              <a:ext cx="2344087" cy="4179216"/>
            </a:xfrm>
            <a:custGeom>
              <a:avLst/>
              <a:gdLst/>
              <a:ahLst/>
              <a:cxnLst/>
              <a:rect l="l" t="t" r="r" b="b"/>
              <a:pathLst>
                <a:path w="68721" h="122521" extrusionOk="0">
                  <a:moveTo>
                    <a:pt x="66664" y="0"/>
                  </a:moveTo>
                  <a:lnTo>
                    <a:pt x="51581" y="8792"/>
                  </a:lnTo>
                  <a:cubicBezTo>
                    <a:pt x="51218" y="24521"/>
                    <a:pt x="46822" y="40410"/>
                    <a:pt x="37708" y="52549"/>
                  </a:cubicBezTo>
                  <a:cubicBezTo>
                    <a:pt x="28917" y="64244"/>
                    <a:pt x="15515" y="72109"/>
                    <a:pt x="1716" y="72109"/>
                  </a:cubicBezTo>
                  <a:cubicBezTo>
                    <a:pt x="1145" y="72109"/>
                    <a:pt x="573" y="72096"/>
                    <a:pt x="0" y="72069"/>
                  </a:cubicBezTo>
                  <a:lnTo>
                    <a:pt x="0" y="72069"/>
                  </a:lnTo>
                  <a:lnTo>
                    <a:pt x="6412" y="122520"/>
                  </a:lnTo>
                  <a:cubicBezTo>
                    <a:pt x="9518" y="113406"/>
                    <a:pt x="18350" y="108486"/>
                    <a:pt x="26294" y="103969"/>
                  </a:cubicBezTo>
                  <a:cubicBezTo>
                    <a:pt x="36498" y="98161"/>
                    <a:pt x="46540" y="91507"/>
                    <a:pt x="54484" y="82393"/>
                  </a:cubicBezTo>
                  <a:cubicBezTo>
                    <a:pt x="62470" y="73319"/>
                    <a:pt x="68237" y="61422"/>
                    <a:pt x="68559" y="48879"/>
                  </a:cubicBezTo>
                  <a:cubicBezTo>
                    <a:pt x="68721" y="42628"/>
                    <a:pt x="67591" y="36458"/>
                    <a:pt x="66825" y="30247"/>
                  </a:cubicBezTo>
                  <a:cubicBezTo>
                    <a:pt x="65656" y="20205"/>
                    <a:pt x="65575" y="10042"/>
                    <a:pt x="66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3"/>
            <p:cNvSpPr/>
            <p:nvPr/>
          </p:nvSpPr>
          <p:spPr>
            <a:xfrm rot="-9401137">
              <a:off x="7272015" y="4313412"/>
              <a:ext cx="31688" cy="19545"/>
            </a:xfrm>
            <a:custGeom>
              <a:avLst/>
              <a:gdLst/>
              <a:ahLst/>
              <a:cxnLst/>
              <a:rect l="l" t="t" r="r" b="b"/>
              <a:pathLst>
                <a:path w="929" h="573" extrusionOk="0">
                  <a:moveTo>
                    <a:pt x="538" y="0"/>
                  </a:moveTo>
                  <a:cubicBezTo>
                    <a:pt x="478" y="0"/>
                    <a:pt x="418" y="15"/>
                    <a:pt x="364" y="48"/>
                  </a:cubicBezTo>
                  <a:cubicBezTo>
                    <a:pt x="243" y="48"/>
                    <a:pt x="202" y="129"/>
                    <a:pt x="122" y="209"/>
                  </a:cubicBezTo>
                  <a:cubicBezTo>
                    <a:pt x="41" y="290"/>
                    <a:pt x="1" y="451"/>
                    <a:pt x="41" y="572"/>
                  </a:cubicBezTo>
                  <a:lnTo>
                    <a:pt x="323" y="451"/>
                  </a:lnTo>
                  <a:lnTo>
                    <a:pt x="323" y="491"/>
                  </a:lnTo>
                  <a:cubicBezTo>
                    <a:pt x="342" y="485"/>
                    <a:pt x="358" y="483"/>
                    <a:pt x="373" y="483"/>
                  </a:cubicBezTo>
                  <a:cubicBezTo>
                    <a:pt x="433" y="483"/>
                    <a:pt x="475" y="520"/>
                    <a:pt x="541" y="520"/>
                  </a:cubicBezTo>
                  <a:cubicBezTo>
                    <a:pt x="570" y="520"/>
                    <a:pt x="604" y="513"/>
                    <a:pt x="646" y="491"/>
                  </a:cubicBezTo>
                  <a:cubicBezTo>
                    <a:pt x="646" y="451"/>
                    <a:pt x="646" y="411"/>
                    <a:pt x="646" y="411"/>
                  </a:cubicBezTo>
                  <a:lnTo>
                    <a:pt x="928" y="290"/>
                  </a:lnTo>
                  <a:cubicBezTo>
                    <a:pt x="869" y="113"/>
                    <a:pt x="702" y="0"/>
                    <a:pt x="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3"/>
            <p:cNvSpPr/>
            <p:nvPr/>
          </p:nvSpPr>
          <p:spPr>
            <a:xfrm rot="-9401137">
              <a:off x="8234467" y="2847548"/>
              <a:ext cx="42672" cy="50961"/>
            </a:xfrm>
            <a:custGeom>
              <a:avLst/>
              <a:gdLst/>
              <a:ahLst/>
              <a:cxnLst/>
              <a:rect l="l" t="t" r="r" b="b"/>
              <a:pathLst>
                <a:path w="1251" h="1494" extrusionOk="0">
                  <a:moveTo>
                    <a:pt x="484" y="1"/>
                  </a:moveTo>
                  <a:lnTo>
                    <a:pt x="323" y="82"/>
                  </a:lnTo>
                  <a:lnTo>
                    <a:pt x="162" y="203"/>
                  </a:lnTo>
                  <a:lnTo>
                    <a:pt x="81" y="324"/>
                  </a:lnTo>
                  <a:cubicBezTo>
                    <a:pt x="0" y="525"/>
                    <a:pt x="0" y="767"/>
                    <a:pt x="81" y="929"/>
                  </a:cubicBezTo>
                  <a:cubicBezTo>
                    <a:pt x="162" y="1251"/>
                    <a:pt x="403" y="1453"/>
                    <a:pt x="726" y="1493"/>
                  </a:cubicBezTo>
                  <a:lnTo>
                    <a:pt x="1008" y="1372"/>
                  </a:lnTo>
                  <a:lnTo>
                    <a:pt x="1250" y="1009"/>
                  </a:lnTo>
                  <a:lnTo>
                    <a:pt x="1250" y="687"/>
                  </a:lnTo>
                  <a:lnTo>
                    <a:pt x="1210" y="566"/>
                  </a:lnTo>
                  <a:cubicBezTo>
                    <a:pt x="1008" y="41"/>
                    <a:pt x="645" y="1"/>
                    <a:pt x="4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3"/>
            <p:cNvSpPr/>
            <p:nvPr/>
          </p:nvSpPr>
          <p:spPr>
            <a:xfrm rot="-9401137">
              <a:off x="8870405" y="2834548"/>
              <a:ext cx="27561" cy="35304"/>
            </a:xfrm>
            <a:custGeom>
              <a:avLst/>
              <a:gdLst/>
              <a:ahLst/>
              <a:cxnLst/>
              <a:rect l="l" t="t" r="r" b="b"/>
              <a:pathLst>
                <a:path w="808" h="1035" extrusionOk="0">
                  <a:moveTo>
                    <a:pt x="376" y="1"/>
                  </a:moveTo>
                  <a:cubicBezTo>
                    <a:pt x="331" y="1"/>
                    <a:pt x="286" y="9"/>
                    <a:pt x="243" y="26"/>
                  </a:cubicBezTo>
                  <a:lnTo>
                    <a:pt x="41" y="268"/>
                  </a:lnTo>
                  <a:cubicBezTo>
                    <a:pt x="41" y="349"/>
                    <a:pt x="41" y="389"/>
                    <a:pt x="41" y="470"/>
                  </a:cubicBezTo>
                  <a:cubicBezTo>
                    <a:pt x="1" y="550"/>
                    <a:pt x="1" y="671"/>
                    <a:pt x="1" y="752"/>
                  </a:cubicBezTo>
                  <a:lnTo>
                    <a:pt x="283" y="1034"/>
                  </a:lnTo>
                  <a:cubicBezTo>
                    <a:pt x="485" y="954"/>
                    <a:pt x="606" y="833"/>
                    <a:pt x="727" y="671"/>
                  </a:cubicBezTo>
                  <a:cubicBezTo>
                    <a:pt x="767" y="550"/>
                    <a:pt x="808" y="389"/>
                    <a:pt x="767" y="268"/>
                  </a:cubicBezTo>
                  <a:cubicBezTo>
                    <a:pt x="704" y="110"/>
                    <a:pt x="541" y="1"/>
                    <a:pt x="3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3"/>
            <p:cNvSpPr/>
            <p:nvPr/>
          </p:nvSpPr>
          <p:spPr>
            <a:xfrm rot="-9401137">
              <a:off x="8570353" y="2656276"/>
              <a:ext cx="27561" cy="32507"/>
            </a:xfrm>
            <a:custGeom>
              <a:avLst/>
              <a:gdLst/>
              <a:ahLst/>
              <a:cxnLst/>
              <a:rect l="l" t="t" r="r" b="b"/>
              <a:pathLst>
                <a:path w="808" h="953" extrusionOk="0">
                  <a:moveTo>
                    <a:pt x="485" y="0"/>
                  </a:moveTo>
                  <a:cubicBezTo>
                    <a:pt x="324" y="0"/>
                    <a:pt x="203" y="121"/>
                    <a:pt x="122" y="242"/>
                  </a:cubicBezTo>
                  <a:cubicBezTo>
                    <a:pt x="41" y="363"/>
                    <a:pt x="1" y="525"/>
                    <a:pt x="41" y="646"/>
                  </a:cubicBezTo>
                  <a:cubicBezTo>
                    <a:pt x="105" y="837"/>
                    <a:pt x="270" y="953"/>
                    <a:pt x="456" y="953"/>
                  </a:cubicBezTo>
                  <a:cubicBezTo>
                    <a:pt x="505" y="953"/>
                    <a:pt x="555" y="945"/>
                    <a:pt x="606" y="928"/>
                  </a:cubicBezTo>
                  <a:lnTo>
                    <a:pt x="807" y="686"/>
                  </a:lnTo>
                  <a:lnTo>
                    <a:pt x="807" y="605"/>
                  </a:lnTo>
                  <a:cubicBezTo>
                    <a:pt x="807" y="484"/>
                    <a:pt x="807" y="363"/>
                    <a:pt x="807" y="242"/>
                  </a:cubicBezTo>
                  <a:cubicBezTo>
                    <a:pt x="767" y="202"/>
                    <a:pt x="767" y="162"/>
                    <a:pt x="727" y="121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3"/>
            <p:cNvSpPr/>
            <p:nvPr/>
          </p:nvSpPr>
          <p:spPr>
            <a:xfrm rot="-9401137">
              <a:off x="6840050" y="4230111"/>
              <a:ext cx="26163" cy="34690"/>
            </a:xfrm>
            <a:custGeom>
              <a:avLst/>
              <a:gdLst/>
              <a:ahLst/>
              <a:cxnLst/>
              <a:rect l="l" t="t" r="r" b="b"/>
              <a:pathLst>
                <a:path w="767" h="1017" extrusionOk="0">
                  <a:moveTo>
                    <a:pt x="466" y="0"/>
                  </a:moveTo>
                  <a:cubicBezTo>
                    <a:pt x="446" y="0"/>
                    <a:pt x="425" y="3"/>
                    <a:pt x="403" y="8"/>
                  </a:cubicBezTo>
                  <a:lnTo>
                    <a:pt x="161" y="290"/>
                  </a:lnTo>
                  <a:cubicBezTo>
                    <a:pt x="161" y="331"/>
                    <a:pt x="121" y="371"/>
                    <a:pt x="121" y="371"/>
                  </a:cubicBezTo>
                  <a:cubicBezTo>
                    <a:pt x="40" y="532"/>
                    <a:pt x="0" y="694"/>
                    <a:pt x="0" y="855"/>
                  </a:cubicBezTo>
                  <a:lnTo>
                    <a:pt x="323" y="1016"/>
                  </a:lnTo>
                  <a:cubicBezTo>
                    <a:pt x="645" y="855"/>
                    <a:pt x="766" y="532"/>
                    <a:pt x="726" y="210"/>
                  </a:cubicBezTo>
                  <a:cubicBezTo>
                    <a:pt x="691" y="105"/>
                    <a:pt x="596" y="0"/>
                    <a:pt x="4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3"/>
            <p:cNvSpPr/>
            <p:nvPr/>
          </p:nvSpPr>
          <p:spPr>
            <a:xfrm rot="-9401137">
              <a:off x="7632337" y="4193410"/>
              <a:ext cx="82581" cy="71631"/>
            </a:xfrm>
            <a:custGeom>
              <a:avLst/>
              <a:gdLst/>
              <a:ahLst/>
              <a:cxnLst/>
              <a:rect l="l" t="t" r="r" b="b"/>
              <a:pathLst>
                <a:path w="2421" h="2100" extrusionOk="0">
                  <a:moveTo>
                    <a:pt x="963" y="0"/>
                  </a:moveTo>
                  <a:cubicBezTo>
                    <a:pt x="753" y="0"/>
                    <a:pt x="541" y="81"/>
                    <a:pt x="404" y="218"/>
                  </a:cubicBezTo>
                  <a:cubicBezTo>
                    <a:pt x="122" y="420"/>
                    <a:pt x="1" y="783"/>
                    <a:pt x="82" y="1105"/>
                  </a:cubicBezTo>
                  <a:lnTo>
                    <a:pt x="243" y="1468"/>
                  </a:lnTo>
                  <a:lnTo>
                    <a:pt x="445" y="1710"/>
                  </a:lnTo>
                  <a:lnTo>
                    <a:pt x="646" y="1831"/>
                  </a:lnTo>
                  <a:lnTo>
                    <a:pt x="727" y="1872"/>
                  </a:lnTo>
                  <a:cubicBezTo>
                    <a:pt x="934" y="2027"/>
                    <a:pt x="1174" y="2099"/>
                    <a:pt x="1415" y="2099"/>
                  </a:cubicBezTo>
                  <a:cubicBezTo>
                    <a:pt x="1550" y="2099"/>
                    <a:pt x="1685" y="2076"/>
                    <a:pt x="1816" y="2033"/>
                  </a:cubicBezTo>
                  <a:cubicBezTo>
                    <a:pt x="2098" y="1912"/>
                    <a:pt x="2300" y="1630"/>
                    <a:pt x="2421" y="1347"/>
                  </a:cubicBezTo>
                  <a:lnTo>
                    <a:pt x="2259" y="702"/>
                  </a:lnTo>
                  <a:lnTo>
                    <a:pt x="2058" y="460"/>
                  </a:lnTo>
                  <a:lnTo>
                    <a:pt x="2098" y="379"/>
                  </a:lnTo>
                  <a:cubicBezTo>
                    <a:pt x="1922" y="168"/>
                    <a:pt x="1654" y="49"/>
                    <a:pt x="1401" y="49"/>
                  </a:cubicBezTo>
                  <a:cubicBezTo>
                    <a:pt x="1364" y="49"/>
                    <a:pt x="1327" y="52"/>
                    <a:pt x="1291" y="57"/>
                  </a:cubicBezTo>
                  <a:lnTo>
                    <a:pt x="1251" y="57"/>
                  </a:lnTo>
                  <a:cubicBezTo>
                    <a:pt x="1161" y="18"/>
                    <a:pt x="1062" y="0"/>
                    <a:pt x="9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3"/>
            <p:cNvSpPr/>
            <p:nvPr/>
          </p:nvSpPr>
          <p:spPr>
            <a:xfrm rot="-9401137">
              <a:off x="7058305" y="3745809"/>
              <a:ext cx="44036" cy="49733"/>
            </a:xfrm>
            <a:custGeom>
              <a:avLst/>
              <a:gdLst/>
              <a:ahLst/>
              <a:cxnLst/>
              <a:rect l="l" t="t" r="r" b="b"/>
              <a:pathLst>
                <a:path w="1291" h="1458" extrusionOk="0">
                  <a:moveTo>
                    <a:pt x="565" y="1"/>
                  </a:moveTo>
                  <a:lnTo>
                    <a:pt x="363" y="81"/>
                  </a:lnTo>
                  <a:lnTo>
                    <a:pt x="283" y="162"/>
                  </a:lnTo>
                  <a:lnTo>
                    <a:pt x="121" y="283"/>
                  </a:lnTo>
                  <a:lnTo>
                    <a:pt x="41" y="404"/>
                  </a:lnTo>
                  <a:cubicBezTo>
                    <a:pt x="0" y="606"/>
                    <a:pt x="0" y="807"/>
                    <a:pt x="41" y="968"/>
                  </a:cubicBezTo>
                  <a:cubicBezTo>
                    <a:pt x="151" y="1264"/>
                    <a:pt x="431" y="1458"/>
                    <a:pt x="725" y="1458"/>
                  </a:cubicBezTo>
                  <a:cubicBezTo>
                    <a:pt x="752" y="1458"/>
                    <a:pt x="779" y="1456"/>
                    <a:pt x="807" y="1452"/>
                  </a:cubicBezTo>
                  <a:lnTo>
                    <a:pt x="1008" y="1291"/>
                  </a:lnTo>
                  <a:lnTo>
                    <a:pt x="1250" y="888"/>
                  </a:lnTo>
                  <a:cubicBezTo>
                    <a:pt x="1291" y="727"/>
                    <a:pt x="1291" y="525"/>
                    <a:pt x="1250" y="364"/>
                  </a:cubicBezTo>
                  <a:lnTo>
                    <a:pt x="1210" y="243"/>
                  </a:lnTo>
                  <a:lnTo>
                    <a:pt x="1049" y="122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3"/>
            <p:cNvSpPr/>
            <p:nvPr/>
          </p:nvSpPr>
          <p:spPr>
            <a:xfrm rot="-9401137">
              <a:off x="7076342" y="3996918"/>
              <a:ext cx="46833" cy="48232"/>
            </a:xfrm>
            <a:custGeom>
              <a:avLst/>
              <a:gdLst/>
              <a:ahLst/>
              <a:cxnLst/>
              <a:rect l="l" t="t" r="r" b="b"/>
              <a:pathLst>
                <a:path w="1373" h="1414" extrusionOk="0">
                  <a:moveTo>
                    <a:pt x="606" y="1"/>
                  </a:moveTo>
                  <a:lnTo>
                    <a:pt x="404" y="41"/>
                  </a:lnTo>
                  <a:lnTo>
                    <a:pt x="243" y="202"/>
                  </a:lnTo>
                  <a:lnTo>
                    <a:pt x="82" y="565"/>
                  </a:lnTo>
                  <a:cubicBezTo>
                    <a:pt x="41" y="646"/>
                    <a:pt x="1" y="767"/>
                    <a:pt x="41" y="888"/>
                  </a:cubicBezTo>
                  <a:lnTo>
                    <a:pt x="162" y="1130"/>
                  </a:lnTo>
                  <a:lnTo>
                    <a:pt x="525" y="1372"/>
                  </a:lnTo>
                  <a:cubicBezTo>
                    <a:pt x="597" y="1400"/>
                    <a:pt x="673" y="1414"/>
                    <a:pt x="749" y="1414"/>
                  </a:cubicBezTo>
                  <a:cubicBezTo>
                    <a:pt x="888" y="1414"/>
                    <a:pt x="1026" y="1369"/>
                    <a:pt x="1130" y="1291"/>
                  </a:cubicBezTo>
                  <a:lnTo>
                    <a:pt x="1251" y="1130"/>
                  </a:lnTo>
                  <a:lnTo>
                    <a:pt x="1372" y="848"/>
                  </a:lnTo>
                  <a:lnTo>
                    <a:pt x="1372" y="606"/>
                  </a:lnTo>
                  <a:lnTo>
                    <a:pt x="1251" y="323"/>
                  </a:lnTo>
                  <a:lnTo>
                    <a:pt x="1090" y="122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3"/>
            <p:cNvSpPr/>
            <p:nvPr/>
          </p:nvSpPr>
          <p:spPr>
            <a:xfrm rot="-9401137">
              <a:off x="7045832" y="4648976"/>
              <a:ext cx="28925" cy="36089"/>
            </a:xfrm>
            <a:custGeom>
              <a:avLst/>
              <a:gdLst/>
              <a:ahLst/>
              <a:cxnLst/>
              <a:rect l="l" t="t" r="r" b="b"/>
              <a:pathLst>
                <a:path w="848" h="1058" extrusionOk="0">
                  <a:moveTo>
                    <a:pt x="312" y="373"/>
                  </a:moveTo>
                  <a:cubicBezTo>
                    <a:pt x="295" y="377"/>
                    <a:pt x="288" y="391"/>
                    <a:pt x="285" y="410"/>
                  </a:cubicBezTo>
                  <a:lnTo>
                    <a:pt x="285" y="410"/>
                  </a:lnTo>
                  <a:lnTo>
                    <a:pt x="306" y="389"/>
                  </a:lnTo>
                  <a:lnTo>
                    <a:pt x="306" y="389"/>
                  </a:lnTo>
                  <a:lnTo>
                    <a:pt x="312" y="373"/>
                  </a:lnTo>
                  <a:close/>
                  <a:moveTo>
                    <a:pt x="508" y="1"/>
                  </a:moveTo>
                  <a:cubicBezTo>
                    <a:pt x="487" y="1"/>
                    <a:pt x="465" y="3"/>
                    <a:pt x="444" y="8"/>
                  </a:cubicBezTo>
                  <a:lnTo>
                    <a:pt x="312" y="373"/>
                  </a:lnTo>
                  <a:lnTo>
                    <a:pt x="312" y="373"/>
                  </a:lnTo>
                  <a:cubicBezTo>
                    <a:pt x="315" y="372"/>
                    <a:pt x="319" y="371"/>
                    <a:pt x="323" y="371"/>
                  </a:cubicBezTo>
                  <a:lnTo>
                    <a:pt x="306" y="389"/>
                  </a:lnTo>
                  <a:lnTo>
                    <a:pt x="306" y="389"/>
                  </a:lnTo>
                  <a:lnTo>
                    <a:pt x="283" y="452"/>
                  </a:lnTo>
                  <a:cubicBezTo>
                    <a:pt x="283" y="437"/>
                    <a:pt x="283" y="423"/>
                    <a:pt x="285" y="410"/>
                  </a:cubicBezTo>
                  <a:lnTo>
                    <a:pt x="285" y="410"/>
                  </a:lnTo>
                  <a:lnTo>
                    <a:pt x="283" y="412"/>
                  </a:lnTo>
                  <a:cubicBezTo>
                    <a:pt x="122" y="492"/>
                    <a:pt x="1" y="654"/>
                    <a:pt x="1" y="855"/>
                  </a:cubicBezTo>
                  <a:lnTo>
                    <a:pt x="323" y="1057"/>
                  </a:lnTo>
                  <a:lnTo>
                    <a:pt x="525" y="1057"/>
                  </a:lnTo>
                  <a:lnTo>
                    <a:pt x="807" y="775"/>
                  </a:lnTo>
                  <a:cubicBezTo>
                    <a:pt x="807" y="734"/>
                    <a:pt x="807" y="694"/>
                    <a:pt x="807" y="654"/>
                  </a:cubicBezTo>
                  <a:cubicBezTo>
                    <a:pt x="848" y="533"/>
                    <a:pt x="848" y="371"/>
                    <a:pt x="807" y="250"/>
                  </a:cubicBezTo>
                  <a:cubicBezTo>
                    <a:pt x="772" y="110"/>
                    <a:pt x="646" y="1"/>
                    <a:pt x="5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3"/>
            <p:cNvSpPr/>
            <p:nvPr/>
          </p:nvSpPr>
          <p:spPr>
            <a:xfrm rot="-9401137">
              <a:off x="7446673" y="4717027"/>
              <a:ext cx="30290" cy="28175"/>
            </a:xfrm>
            <a:custGeom>
              <a:avLst/>
              <a:gdLst/>
              <a:ahLst/>
              <a:cxnLst/>
              <a:rect l="l" t="t" r="r" b="b"/>
              <a:pathLst>
                <a:path w="888" h="826" extrusionOk="0">
                  <a:moveTo>
                    <a:pt x="388" y="0"/>
                  </a:moveTo>
                  <a:cubicBezTo>
                    <a:pt x="285" y="0"/>
                    <a:pt x="183" y="28"/>
                    <a:pt x="81" y="105"/>
                  </a:cubicBezTo>
                  <a:lnTo>
                    <a:pt x="0" y="347"/>
                  </a:lnTo>
                  <a:cubicBezTo>
                    <a:pt x="0" y="638"/>
                    <a:pt x="182" y="826"/>
                    <a:pt x="400" y="826"/>
                  </a:cubicBezTo>
                  <a:cubicBezTo>
                    <a:pt x="453" y="826"/>
                    <a:pt x="509" y="815"/>
                    <a:pt x="565" y="791"/>
                  </a:cubicBezTo>
                  <a:cubicBezTo>
                    <a:pt x="766" y="710"/>
                    <a:pt x="887" y="428"/>
                    <a:pt x="847" y="186"/>
                  </a:cubicBezTo>
                  <a:lnTo>
                    <a:pt x="605" y="24"/>
                  </a:lnTo>
                  <a:lnTo>
                    <a:pt x="565" y="24"/>
                  </a:lnTo>
                  <a:cubicBezTo>
                    <a:pt x="506" y="10"/>
                    <a:pt x="447" y="0"/>
                    <a:pt x="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3"/>
            <p:cNvSpPr/>
            <p:nvPr/>
          </p:nvSpPr>
          <p:spPr>
            <a:xfrm rot="-9401137">
              <a:off x="7492825" y="4466435"/>
              <a:ext cx="49528" cy="55054"/>
            </a:xfrm>
            <a:custGeom>
              <a:avLst/>
              <a:gdLst/>
              <a:ahLst/>
              <a:cxnLst/>
              <a:rect l="l" t="t" r="r" b="b"/>
              <a:pathLst>
                <a:path w="1452" h="1614" extrusionOk="0">
                  <a:moveTo>
                    <a:pt x="645" y="0"/>
                  </a:moveTo>
                  <a:cubicBezTo>
                    <a:pt x="242" y="202"/>
                    <a:pt x="0" y="605"/>
                    <a:pt x="0" y="1049"/>
                  </a:cubicBezTo>
                  <a:lnTo>
                    <a:pt x="121" y="1291"/>
                  </a:lnTo>
                  <a:lnTo>
                    <a:pt x="403" y="1533"/>
                  </a:lnTo>
                  <a:lnTo>
                    <a:pt x="645" y="1614"/>
                  </a:lnTo>
                  <a:cubicBezTo>
                    <a:pt x="968" y="1533"/>
                    <a:pt x="1250" y="1331"/>
                    <a:pt x="1371" y="1049"/>
                  </a:cubicBezTo>
                  <a:cubicBezTo>
                    <a:pt x="1452" y="847"/>
                    <a:pt x="1452" y="605"/>
                    <a:pt x="1371" y="404"/>
                  </a:cubicBezTo>
                  <a:cubicBezTo>
                    <a:pt x="1371" y="363"/>
                    <a:pt x="1331" y="323"/>
                    <a:pt x="1331" y="242"/>
                  </a:cubicBezTo>
                  <a:lnTo>
                    <a:pt x="1170" y="121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3"/>
            <p:cNvSpPr/>
            <p:nvPr/>
          </p:nvSpPr>
          <p:spPr>
            <a:xfrm rot="-9401137">
              <a:off x="7448246" y="3207414"/>
              <a:ext cx="78453" cy="95474"/>
            </a:xfrm>
            <a:custGeom>
              <a:avLst/>
              <a:gdLst/>
              <a:ahLst/>
              <a:cxnLst/>
              <a:rect l="l" t="t" r="r" b="b"/>
              <a:pathLst>
                <a:path w="2300" h="2799" extrusionOk="0">
                  <a:moveTo>
                    <a:pt x="1334" y="0"/>
                  </a:moveTo>
                  <a:cubicBezTo>
                    <a:pt x="1280" y="0"/>
                    <a:pt x="1225" y="5"/>
                    <a:pt x="1170" y="14"/>
                  </a:cubicBezTo>
                  <a:lnTo>
                    <a:pt x="807" y="296"/>
                  </a:lnTo>
                  <a:lnTo>
                    <a:pt x="726" y="417"/>
                  </a:lnTo>
                  <a:cubicBezTo>
                    <a:pt x="565" y="579"/>
                    <a:pt x="484" y="780"/>
                    <a:pt x="444" y="982"/>
                  </a:cubicBezTo>
                  <a:lnTo>
                    <a:pt x="283" y="1143"/>
                  </a:lnTo>
                  <a:lnTo>
                    <a:pt x="121" y="1466"/>
                  </a:lnTo>
                  <a:lnTo>
                    <a:pt x="81" y="1547"/>
                  </a:lnTo>
                  <a:cubicBezTo>
                    <a:pt x="41" y="1708"/>
                    <a:pt x="0" y="1869"/>
                    <a:pt x="41" y="2071"/>
                  </a:cubicBezTo>
                  <a:lnTo>
                    <a:pt x="283" y="2474"/>
                  </a:lnTo>
                  <a:lnTo>
                    <a:pt x="605" y="2676"/>
                  </a:lnTo>
                  <a:lnTo>
                    <a:pt x="726" y="2756"/>
                  </a:lnTo>
                  <a:cubicBezTo>
                    <a:pt x="826" y="2785"/>
                    <a:pt x="926" y="2798"/>
                    <a:pt x="1025" y="2798"/>
                  </a:cubicBezTo>
                  <a:cubicBezTo>
                    <a:pt x="1204" y="2798"/>
                    <a:pt x="1377" y="2754"/>
                    <a:pt x="1533" y="2676"/>
                  </a:cubicBezTo>
                  <a:lnTo>
                    <a:pt x="1775" y="2353"/>
                  </a:lnTo>
                  <a:lnTo>
                    <a:pt x="1896" y="2030"/>
                  </a:lnTo>
                  <a:lnTo>
                    <a:pt x="1896" y="1869"/>
                  </a:lnTo>
                  <a:lnTo>
                    <a:pt x="2138" y="1587"/>
                  </a:lnTo>
                  <a:lnTo>
                    <a:pt x="2299" y="1224"/>
                  </a:lnTo>
                  <a:lnTo>
                    <a:pt x="2259" y="740"/>
                  </a:lnTo>
                  <a:cubicBezTo>
                    <a:pt x="2152" y="275"/>
                    <a:pt x="1759" y="0"/>
                    <a:pt x="1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3"/>
            <p:cNvSpPr/>
            <p:nvPr/>
          </p:nvSpPr>
          <p:spPr>
            <a:xfrm rot="-9401137">
              <a:off x="7840661" y="3000076"/>
              <a:ext cx="44070" cy="51404"/>
            </a:xfrm>
            <a:custGeom>
              <a:avLst/>
              <a:gdLst/>
              <a:ahLst/>
              <a:cxnLst/>
              <a:rect l="l" t="t" r="r" b="b"/>
              <a:pathLst>
                <a:path w="1292" h="1507" extrusionOk="0">
                  <a:moveTo>
                    <a:pt x="687" y="0"/>
                  </a:moveTo>
                  <a:cubicBezTo>
                    <a:pt x="487" y="0"/>
                    <a:pt x="297" y="84"/>
                    <a:pt x="162" y="252"/>
                  </a:cubicBezTo>
                  <a:cubicBezTo>
                    <a:pt x="41" y="494"/>
                    <a:pt x="1" y="776"/>
                    <a:pt x="82" y="1018"/>
                  </a:cubicBezTo>
                  <a:cubicBezTo>
                    <a:pt x="162" y="1220"/>
                    <a:pt x="283" y="1381"/>
                    <a:pt x="485" y="1462"/>
                  </a:cubicBezTo>
                  <a:cubicBezTo>
                    <a:pt x="546" y="1493"/>
                    <a:pt x="614" y="1506"/>
                    <a:pt x="683" y="1506"/>
                  </a:cubicBezTo>
                  <a:cubicBezTo>
                    <a:pt x="794" y="1506"/>
                    <a:pt x="909" y="1472"/>
                    <a:pt x="1009" y="1422"/>
                  </a:cubicBezTo>
                  <a:lnTo>
                    <a:pt x="1130" y="1260"/>
                  </a:lnTo>
                  <a:lnTo>
                    <a:pt x="1170" y="1099"/>
                  </a:lnTo>
                  <a:lnTo>
                    <a:pt x="1130" y="1059"/>
                  </a:lnTo>
                  <a:lnTo>
                    <a:pt x="1251" y="857"/>
                  </a:lnTo>
                  <a:lnTo>
                    <a:pt x="1291" y="575"/>
                  </a:lnTo>
                  <a:lnTo>
                    <a:pt x="1211" y="373"/>
                  </a:lnTo>
                  <a:lnTo>
                    <a:pt x="1130" y="252"/>
                  </a:lnTo>
                  <a:lnTo>
                    <a:pt x="928" y="91"/>
                  </a:lnTo>
                  <a:lnTo>
                    <a:pt x="807" y="10"/>
                  </a:lnTo>
                  <a:cubicBezTo>
                    <a:pt x="767" y="3"/>
                    <a:pt x="727" y="0"/>
                    <a:pt x="6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3"/>
            <p:cNvSpPr/>
            <p:nvPr/>
          </p:nvSpPr>
          <p:spPr>
            <a:xfrm rot="-9401137">
              <a:off x="8104101" y="3269386"/>
              <a:ext cx="78419" cy="83945"/>
            </a:xfrm>
            <a:custGeom>
              <a:avLst/>
              <a:gdLst/>
              <a:ahLst/>
              <a:cxnLst/>
              <a:rect l="l" t="t" r="r" b="b"/>
              <a:pathLst>
                <a:path w="2299" h="2461" extrusionOk="0">
                  <a:moveTo>
                    <a:pt x="1089" y="0"/>
                  </a:moveTo>
                  <a:cubicBezTo>
                    <a:pt x="363" y="242"/>
                    <a:pt x="0" y="1008"/>
                    <a:pt x="202" y="1734"/>
                  </a:cubicBezTo>
                  <a:cubicBezTo>
                    <a:pt x="282" y="1936"/>
                    <a:pt x="403" y="2097"/>
                    <a:pt x="524" y="2258"/>
                  </a:cubicBezTo>
                  <a:lnTo>
                    <a:pt x="807" y="2379"/>
                  </a:lnTo>
                  <a:lnTo>
                    <a:pt x="1049" y="2460"/>
                  </a:lnTo>
                  <a:lnTo>
                    <a:pt x="1331" y="2460"/>
                  </a:lnTo>
                  <a:lnTo>
                    <a:pt x="1855" y="2258"/>
                  </a:lnTo>
                  <a:lnTo>
                    <a:pt x="2178" y="1936"/>
                  </a:lnTo>
                  <a:lnTo>
                    <a:pt x="2299" y="1613"/>
                  </a:lnTo>
                  <a:lnTo>
                    <a:pt x="2299" y="1129"/>
                  </a:lnTo>
                  <a:lnTo>
                    <a:pt x="2138" y="484"/>
                  </a:lnTo>
                  <a:lnTo>
                    <a:pt x="1815" y="121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3"/>
            <p:cNvSpPr/>
            <p:nvPr/>
          </p:nvSpPr>
          <p:spPr>
            <a:xfrm rot="-9401137">
              <a:off x="7604115" y="3246942"/>
              <a:ext cx="78453" cy="78556"/>
            </a:xfrm>
            <a:custGeom>
              <a:avLst/>
              <a:gdLst/>
              <a:ahLst/>
              <a:cxnLst/>
              <a:rect l="l" t="t" r="r" b="b"/>
              <a:pathLst>
                <a:path w="2300" h="2303" extrusionOk="0">
                  <a:moveTo>
                    <a:pt x="1056" y="1"/>
                  </a:moveTo>
                  <a:cubicBezTo>
                    <a:pt x="790" y="1"/>
                    <a:pt x="531" y="90"/>
                    <a:pt x="323" y="246"/>
                  </a:cubicBezTo>
                  <a:lnTo>
                    <a:pt x="121" y="569"/>
                  </a:lnTo>
                  <a:lnTo>
                    <a:pt x="0" y="851"/>
                  </a:lnTo>
                  <a:lnTo>
                    <a:pt x="0" y="1375"/>
                  </a:lnTo>
                  <a:cubicBezTo>
                    <a:pt x="202" y="1899"/>
                    <a:pt x="686" y="2262"/>
                    <a:pt x="1251" y="2303"/>
                  </a:cubicBezTo>
                  <a:lnTo>
                    <a:pt x="1372" y="2303"/>
                  </a:lnTo>
                  <a:lnTo>
                    <a:pt x="1734" y="2182"/>
                  </a:lnTo>
                  <a:lnTo>
                    <a:pt x="1976" y="2020"/>
                  </a:lnTo>
                  <a:lnTo>
                    <a:pt x="2178" y="1698"/>
                  </a:lnTo>
                  <a:cubicBezTo>
                    <a:pt x="2299" y="1415"/>
                    <a:pt x="2299" y="1133"/>
                    <a:pt x="2178" y="810"/>
                  </a:cubicBezTo>
                  <a:cubicBezTo>
                    <a:pt x="2057" y="488"/>
                    <a:pt x="1815" y="206"/>
                    <a:pt x="1492" y="85"/>
                  </a:cubicBezTo>
                  <a:cubicBezTo>
                    <a:pt x="1350" y="27"/>
                    <a:pt x="1202" y="1"/>
                    <a:pt x="1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3"/>
            <p:cNvSpPr/>
            <p:nvPr/>
          </p:nvSpPr>
          <p:spPr>
            <a:xfrm rot="-9401137">
              <a:off x="8827740" y="3642030"/>
              <a:ext cx="11018" cy="26197"/>
            </a:xfrm>
            <a:custGeom>
              <a:avLst/>
              <a:gdLst/>
              <a:ahLst/>
              <a:cxnLst/>
              <a:rect l="l" t="t" r="r" b="b"/>
              <a:pathLst>
                <a:path w="323" h="768" extrusionOk="0">
                  <a:moveTo>
                    <a:pt x="0" y="1"/>
                  </a:moveTo>
                  <a:lnTo>
                    <a:pt x="81" y="767"/>
                  </a:lnTo>
                  <a:lnTo>
                    <a:pt x="282" y="444"/>
                  </a:lnTo>
                  <a:cubicBezTo>
                    <a:pt x="323" y="364"/>
                    <a:pt x="323" y="283"/>
                    <a:pt x="323" y="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3"/>
            <p:cNvSpPr/>
            <p:nvPr/>
          </p:nvSpPr>
          <p:spPr>
            <a:xfrm rot="-9401137">
              <a:off x="7694338" y="3638914"/>
              <a:ext cx="64673" cy="68834"/>
            </a:xfrm>
            <a:custGeom>
              <a:avLst/>
              <a:gdLst/>
              <a:ahLst/>
              <a:cxnLst/>
              <a:rect l="l" t="t" r="r" b="b"/>
              <a:pathLst>
                <a:path w="1896" h="2018" extrusionOk="0">
                  <a:moveTo>
                    <a:pt x="766" y="1"/>
                  </a:moveTo>
                  <a:lnTo>
                    <a:pt x="565" y="82"/>
                  </a:lnTo>
                  <a:lnTo>
                    <a:pt x="282" y="364"/>
                  </a:lnTo>
                  <a:lnTo>
                    <a:pt x="81" y="767"/>
                  </a:lnTo>
                  <a:cubicBezTo>
                    <a:pt x="40" y="928"/>
                    <a:pt x="0" y="1090"/>
                    <a:pt x="40" y="1251"/>
                  </a:cubicBezTo>
                  <a:lnTo>
                    <a:pt x="282" y="1695"/>
                  </a:lnTo>
                  <a:lnTo>
                    <a:pt x="605" y="1896"/>
                  </a:lnTo>
                  <a:lnTo>
                    <a:pt x="766" y="1977"/>
                  </a:lnTo>
                  <a:cubicBezTo>
                    <a:pt x="847" y="2004"/>
                    <a:pt x="937" y="2017"/>
                    <a:pt x="1029" y="2017"/>
                  </a:cubicBezTo>
                  <a:cubicBezTo>
                    <a:pt x="1214" y="2017"/>
                    <a:pt x="1412" y="1964"/>
                    <a:pt x="1573" y="1856"/>
                  </a:cubicBezTo>
                  <a:lnTo>
                    <a:pt x="1815" y="1533"/>
                  </a:lnTo>
                  <a:lnTo>
                    <a:pt x="1895" y="1251"/>
                  </a:lnTo>
                  <a:lnTo>
                    <a:pt x="1895" y="807"/>
                  </a:lnTo>
                  <a:lnTo>
                    <a:pt x="1815" y="485"/>
                  </a:lnTo>
                  <a:lnTo>
                    <a:pt x="1492" y="162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3"/>
            <p:cNvSpPr/>
            <p:nvPr/>
          </p:nvSpPr>
          <p:spPr>
            <a:xfrm rot="-9401137">
              <a:off x="7449843" y="3665319"/>
              <a:ext cx="70199" cy="74326"/>
            </a:xfrm>
            <a:custGeom>
              <a:avLst/>
              <a:gdLst/>
              <a:ahLst/>
              <a:cxnLst/>
              <a:rect l="l" t="t" r="r" b="b"/>
              <a:pathLst>
                <a:path w="2058" h="2179" extrusionOk="0">
                  <a:moveTo>
                    <a:pt x="928" y="1"/>
                  </a:moveTo>
                  <a:lnTo>
                    <a:pt x="565" y="82"/>
                  </a:lnTo>
                  <a:lnTo>
                    <a:pt x="364" y="203"/>
                  </a:lnTo>
                  <a:lnTo>
                    <a:pt x="162" y="445"/>
                  </a:lnTo>
                  <a:cubicBezTo>
                    <a:pt x="41" y="727"/>
                    <a:pt x="1" y="1049"/>
                    <a:pt x="122" y="1332"/>
                  </a:cubicBezTo>
                  <a:cubicBezTo>
                    <a:pt x="243" y="1695"/>
                    <a:pt x="525" y="2017"/>
                    <a:pt x="848" y="2179"/>
                  </a:cubicBezTo>
                  <a:lnTo>
                    <a:pt x="1251" y="2179"/>
                  </a:lnTo>
                  <a:lnTo>
                    <a:pt x="1574" y="2017"/>
                  </a:lnTo>
                  <a:lnTo>
                    <a:pt x="1856" y="1735"/>
                  </a:lnTo>
                  <a:cubicBezTo>
                    <a:pt x="2017" y="1412"/>
                    <a:pt x="2057" y="1049"/>
                    <a:pt x="1936" y="727"/>
                  </a:cubicBezTo>
                  <a:cubicBezTo>
                    <a:pt x="1775" y="283"/>
                    <a:pt x="1372" y="1"/>
                    <a:pt x="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3"/>
            <p:cNvSpPr/>
            <p:nvPr/>
          </p:nvSpPr>
          <p:spPr>
            <a:xfrm rot="-9401137">
              <a:off x="7464494" y="3919201"/>
              <a:ext cx="78453" cy="77225"/>
            </a:xfrm>
            <a:custGeom>
              <a:avLst/>
              <a:gdLst/>
              <a:ahLst/>
              <a:cxnLst/>
              <a:rect l="l" t="t" r="r" b="b"/>
              <a:pathLst>
                <a:path w="2300" h="2264" extrusionOk="0">
                  <a:moveTo>
                    <a:pt x="1073" y="1"/>
                  </a:moveTo>
                  <a:cubicBezTo>
                    <a:pt x="663" y="1"/>
                    <a:pt x="268" y="236"/>
                    <a:pt x="81" y="610"/>
                  </a:cubicBezTo>
                  <a:lnTo>
                    <a:pt x="0" y="933"/>
                  </a:lnTo>
                  <a:lnTo>
                    <a:pt x="0" y="1215"/>
                  </a:lnTo>
                  <a:lnTo>
                    <a:pt x="121" y="1538"/>
                  </a:lnTo>
                  <a:cubicBezTo>
                    <a:pt x="323" y="1860"/>
                    <a:pt x="686" y="2143"/>
                    <a:pt x="1130" y="2264"/>
                  </a:cubicBezTo>
                  <a:lnTo>
                    <a:pt x="1452" y="2264"/>
                  </a:lnTo>
                  <a:lnTo>
                    <a:pt x="1694" y="2183"/>
                  </a:lnTo>
                  <a:lnTo>
                    <a:pt x="1977" y="1981"/>
                  </a:lnTo>
                  <a:cubicBezTo>
                    <a:pt x="2219" y="1659"/>
                    <a:pt x="2299" y="1215"/>
                    <a:pt x="2178" y="812"/>
                  </a:cubicBezTo>
                  <a:cubicBezTo>
                    <a:pt x="2017" y="368"/>
                    <a:pt x="1614" y="46"/>
                    <a:pt x="1170" y="5"/>
                  </a:cubicBezTo>
                  <a:cubicBezTo>
                    <a:pt x="1138" y="2"/>
                    <a:pt x="1106" y="1"/>
                    <a:pt x="1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3"/>
            <p:cNvSpPr/>
            <p:nvPr/>
          </p:nvSpPr>
          <p:spPr>
            <a:xfrm rot="-9401137">
              <a:off x="8463973" y="3468754"/>
              <a:ext cx="53689" cy="53655"/>
            </a:xfrm>
            <a:custGeom>
              <a:avLst/>
              <a:gdLst/>
              <a:ahLst/>
              <a:cxnLst/>
              <a:rect l="l" t="t" r="r" b="b"/>
              <a:pathLst>
                <a:path w="1574" h="1573" extrusionOk="0">
                  <a:moveTo>
                    <a:pt x="726" y="0"/>
                  </a:moveTo>
                  <a:cubicBezTo>
                    <a:pt x="565" y="40"/>
                    <a:pt x="404" y="161"/>
                    <a:pt x="283" y="323"/>
                  </a:cubicBezTo>
                  <a:lnTo>
                    <a:pt x="202" y="363"/>
                  </a:lnTo>
                  <a:lnTo>
                    <a:pt x="41" y="686"/>
                  </a:lnTo>
                  <a:lnTo>
                    <a:pt x="0" y="887"/>
                  </a:lnTo>
                  <a:cubicBezTo>
                    <a:pt x="0" y="928"/>
                    <a:pt x="0" y="1008"/>
                    <a:pt x="41" y="1049"/>
                  </a:cubicBezTo>
                  <a:cubicBezTo>
                    <a:pt x="81" y="1250"/>
                    <a:pt x="242" y="1412"/>
                    <a:pt x="444" y="1533"/>
                  </a:cubicBezTo>
                  <a:cubicBezTo>
                    <a:pt x="538" y="1559"/>
                    <a:pt x="637" y="1573"/>
                    <a:pt x="735" y="1573"/>
                  </a:cubicBezTo>
                  <a:cubicBezTo>
                    <a:pt x="932" y="1573"/>
                    <a:pt x="1130" y="1519"/>
                    <a:pt x="1291" y="1412"/>
                  </a:cubicBezTo>
                  <a:lnTo>
                    <a:pt x="1452" y="1250"/>
                  </a:lnTo>
                  <a:lnTo>
                    <a:pt x="1573" y="928"/>
                  </a:lnTo>
                  <a:lnTo>
                    <a:pt x="1573" y="726"/>
                  </a:lnTo>
                  <a:lnTo>
                    <a:pt x="1573" y="645"/>
                  </a:lnTo>
                  <a:cubicBezTo>
                    <a:pt x="1493" y="403"/>
                    <a:pt x="1331" y="161"/>
                    <a:pt x="1130" y="40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3"/>
            <p:cNvSpPr/>
            <p:nvPr/>
          </p:nvSpPr>
          <p:spPr>
            <a:xfrm rot="-9401137">
              <a:off x="7873717" y="3694214"/>
              <a:ext cx="63309" cy="70949"/>
            </a:xfrm>
            <a:custGeom>
              <a:avLst/>
              <a:gdLst/>
              <a:ahLst/>
              <a:cxnLst/>
              <a:rect l="l" t="t" r="r" b="b"/>
              <a:pathLst>
                <a:path w="1856" h="2080" extrusionOk="0">
                  <a:moveTo>
                    <a:pt x="727" y="0"/>
                  </a:moveTo>
                  <a:lnTo>
                    <a:pt x="444" y="121"/>
                  </a:lnTo>
                  <a:lnTo>
                    <a:pt x="122" y="484"/>
                  </a:lnTo>
                  <a:lnTo>
                    <a:pt x="1" y="847"/>
                  </a:lnTo>
                  <a:lnTo>
                    <a:pt x="41" y="1331"/>
                  </a:lnTo>
                  <a:cubicBezTo>
                    <a:pt x="253" y="1966"/>
                    <a:pt x="646" y="2080"/>
                    <a:pt x="897" y="2080"/>
                  </a:cubicBezTo>
                  <a:cubicBezTo>
                    <a:pt x="981" y="2080"/>
                    <a:pt x="1049" y="2067"/>
                    <a:pt x="1090" y="2057"/>
                  </a:cubicBezTo>
                  <a:lnTo>
                    <a:pt x="1452" y="1775"/>
                  </a:lnTo>
                  <a:lnTo>
                    <a:pt x="1694" y="1412"/>
                  </a:lnTo>
                  <a:cubicBezTo>
                    <a:pt x="1815" y="1210"/>
                    <a:pt x="1856" y="968"/>
                    <a:pt x="1815" y="726"/>
                  </a:cubicBezTo>
                  <a:lnTo>
                    <a:pt x="1573" y="282"/>
                  </a:lnTo>
                  <a:lnTo>
                    <a:pt x="1251" y="81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3"/>
            <p:cNvSpPr/>
            <p:nvPr/>
          </p:nvSpPr>
          <p:spPr>
            <a:xfrm rot="-9401137">
              <a:off x="7336073" y="2910306"/>
              <a:ext cx="45401" cy="49562"/>
            </a:xfrm>
            <a:custGeom>
              <a:avLst/>
              <a:gdLst/>
              <a:ahLst/>
              <a:cxnLst/>
              <a:rect l="l" t="t" r="r" b="b"/>
              <a:pathLst>
                <a:path w="1331" h="1453" extrusionOk="0">
                  <a:moveTo>
                    <a:pt x="524" y="1"/>
                  </a:moveTo>
                  <a:lnTo>
                    <a:pt x="323" y="122"/>
                  </a:lnTo>
                  <a:lnTo>
                    <a:pt x="81" y="565"/>
                  </a:lnTo>
                  <a:cubicBezTo>
                    <a:pt x="40" y="686"/>
                    <a:pt x="0" y="807"/>
                    <a:pt x="40" y="928"/>
                  </a:cubicBezTo>
                  <a:lnTo>
                    <a:pt x="161" y="1130"/>
                  </a:lnTo>
                  <a:lnTo>
                    <a:pt x="484" y="1372"/>
                  </a:lnTo>
                  <a:cubicBezTo>
                    <a:pt x="605" y="1452"/>
                    <a:pt x="726" y="1452"/>
                    <a:pt x="847" y="1452"/>
                  </a:cubicBezTo>
                  <a:lnTo>
                    <a:pt x="1049" y="1291"/>
                  </a:lnTo>
                  <a:lnTo>
                    <a:pt x="1250" y="928"/>
                  </a:lnTo>
                  <a:cubicBezTo>
                    <a:pt x="1291" y="807"/>
                    <a:pt x="1331" y="686"/>
                    <a:pt x="1291" y="565"/>
                  </a:cubicBezTo>
                  <a:lnTo>
                    <a:pt x="1210" y="364"/>
                  </a:lnTo>
                  <a:lnTo>
                    <a:pt x="847" y="41"/>
                  </a:lnTo>
                  <a:cubicBezTo>
                    <a:pt x="726" y="1"/>
                    <a:pt x="605" y="1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3"/>
            <p:cNvSpPr/>
            <p:nvPr/>
          </p:nvSpPr>
          <p:spPr>
            <a:xfrm rot="-9401137">
              <a:off x="8555506" y="2960971"/>
              <a:ext cx="35816" cy="28960"/>
            </a:xfrm>
            <a:custGeom>
              <a:avLst/>
              <a:gdLst/>
              <a:ahLst/>
              <a:cxnLst/>
              <a:rect l="l" t="t" r="r" b="b"/>
              <a:pathLst>
                <a:path w="1050" h="849" extrusionOk="0">
                  <a:moveTo>
                    <a:pt x="559" y="0"/>
                  </a:moveTo>
                  <a:cubicBezTo>
                    <a:pt x="496" y="0"/>
                    <a:pt x="430" y="13"/>
                    <a:pt x="364" y="41"/>
                  </a:cubicBezTo>
                  <a:cubicBezTo>
                    <a:pt x="122" y="122"/>
                    <a:pt x="1" y="364"/>
                    <a:pt x="41" y="646"/>
                  </a:cubicBezTo>
                  <a:lnTo>
                    <a:pt x="202" y="808"/>
                  </a:lnTo>
                  <a:cubicBezTo>
                    <a:pt x="283" y="835"/>
                    <a:pt x="368" y="848"/>
                    <a:pt x="453" y="848"/>
                  </a:cubicBezTo>
                  <a:cubicBezTo>
                    <a:pt x="623" y="848"/>
                    <a:pt x="794" y="794"/>
                    <a:pt x="928" y="687"/>
                  </a:cubicBezTo>
                  <a:lnTo>
                    <a:pt x="1049" y="404"/>
                  </a:lnTo>
                  <a:lnTo>
                    <a:pt x="1049" y="324"/>
                  </a:lnTo>
                  <a:cubicBezTo>
                    <a:pt x="956" y="138"/>
                    <a:pt x="769" y="0"/>
                    <a:pt x="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6" name="Google Shape;1366;p33"/>
          <p:cNvGrpSpPr/>
          <p:nvPr/>
        </p:nvGrpSpPr>
        <p:grpSpPr>
          <a:xfrm rot="8809112">
            <a:off x="5417934" y="319390"/>
            <a:ext cx="1649085" cy="2404115"/>
            <a:chOff x="2408692" y="-569353"/>
            <a:chExt cx="3769974" cy="2558659"/>
          </a:xfrm>
        </p:grpSpPr>
        <p:sp>
          <p:nvSpPr>
            <p:cNvPr id="1367" name="Google Shape;1367;p33"/>
            <p:cNvSpPr/>
            <p:nvPr/>
          </p:nvSpPr>
          <p:spPr>
            <a:xfrm rot="-5400000">
              <a:off x="2983957" y="-632355"/>
              <a:ext cx="1179387" cy="2329918"/>
            </a:xfrm>
            <a:custGeom>
              <a:avLst/>
              <a:gdLst/>
              <a:ahLst/>
              <a:cxnLst/>
              <a:rect l="l" t="t" r="r" b="b"/>
              <a:pathLst>
                <a:path w="34576" h="68306" extrusionOk="0">
                  <a:moveTo>
                    <a:pt x="34323" y="1"/>
                  </a:moveTo>
                  <a:cubicBezTo>
                    <a:pt x="34241" y="1"/>
                    <a:pt x="34164" y="46"/>
                    <a:pt x="34148" y="144"/>
                  </a:cubicBezTo>
                  <a:cubicBezTo>
                    <a:pt x="33220" y="4983"/>
                    <a:pt x="32051" y="9782"/>
                    <a:pt x="30599" y="14501"/>
                  </a:cubicBezTo>
                  <a:cubicBezTo>
                    <a:pt x="29147" y="19219"/>
                    <a:pt x="27453" y="23857"/>
                    <a:pt x="25477" y="28374"/>
                  </a:cubicBezTo>
                  <a:cubicBezTo>
                    <a:pt x="23501" y="32972"/>
                    <a:pt x="21283" y="37489"/>
                    <a:pt x="18823" y="41884"/>
                  </a:cubicBezTo>
                  <a:cubicBezTo>
                    <a:pt x="16363" y="46240"/>
                    <a:pt x="13701" y="50515"/>
                    <a:pt x="10798" y="54588"/>
                  </a:cubicBezTo>
                  <a:cubicBezTo>
                    <a:pt x="7853" y="58742"/>
                    <a:pt x="4708" y="62735"/>
                    <a:pt x="1401" y="66566"/>
                  </a:cubicBezTo>
                  <a:cubicBezTo>
                    <a:pt x="957" y="67009"/>
                    <a:pt x="554" y="67493"/>
                    <a:pt x="151" y="67937"/>
                  </a:cubicBezTo>
                  <a:cubicBezTo>
                    <a:pt x="0" y="68088"/>
                    <a:pt x="142" y="68306"/>
                    <a:pt x="291" y="68306"/>
                  </a:cubicBezTo>
                  <a:cubicBezTo>
                    <a:pt x="341" y="68306"/>
                    <a:pt x="392" y="68281"/>
                    <a:pt x="433" y="68219"/>
                  </a:cubicBezTo>
                  <a:cubicBezTo>
                    <a:pt x="3821" y="64469"/>
                    <a:pt x="7007" y="60516"/>
                    <a:pt x="10031" y="56403"/>
                  </a:cubicBezTo>
                  <a:cubicBezTo>
                    <a:pt x="12975" y="52289"/>
                    <a:pt x="15758" y="48055"/>
                    <a:pt x="18258" y="43659"/>
                  </a:cubicBezTo>
                  <a:cubicBezTo>
                    <a:pt x="20759" y="39344"/>
                    <a:pt x="23058" y="34907"/>
                    <a:pt x="25074" y="30350"/>
                  </a:cubicBezTo>
                  <a:cubicBezTo>
                    <a:pt x="27131" y="25793"/>
                    <a:pt x="28905" y="21115"/>
                    <a:pt x="30438" y="16396"/>
                  </a:cubicBezTo>
                  <a:cubicBezTo>
                    <a:pt x="31970" y="11678"/>
                    <a:pt x="33220" y="6879"/>
                    <a:pt x="34229" y="2039"/>
                  </a:cubicBezTo>
                  <a:cubicBezTo>
                    <a:pt x="34350" y="1434"/>
                    <a:pt x="34430" y="870"/>
                    <a:pt x="34551" y="265"/>
                  </a:cubicBezTo>
                  <a:cubicBezTo>
                    <a:pt x="34575" y="97"/>
                    <a:pt x="34443" y="1"/>
                    <a:pt x="34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3"/>
            <p:cNvSpPr/>
            <p:nvPr/>
          </p:nvSpPr>
          <p:spPr>
            <a:xfrm rot="-5400000">
              <a:off x="4373138" y="135649"/>
              <a:ext cx="1434803" cy="2176252"/>
            </a:xfrm>
            <a:custGeom>
              <a:avLst/>
              <a:gdLst/>
              <a:ahLst/>
              <a:cxnLst/>
              <a:rect l="l" t="t" r="r" b="b"/>
              <a:pathLst>
                <a:path w="42064" h="63801" extrusionOk="0">
                  <a:moveTo>
                    <a:pt x="40209" y="1"/>
                  </a:moveTo>
                  <a:cubicBezTo>
                    <a:pt x="33070" y="4074"/>
                    <a:pt x="27666" y="10365"/>
                    <a:pt x="22867" y="16818"/>
                  </a:cubicBezTo>
                  <a:cubicBezTo>
                    <a:pt x="15406" y="26900"/>
                    <a:pt x="9034" y="37789"/>
                    <a:pt x="3913" y="49243"/>
                  </a:cubicBezTo>
                  <a:cubicBezTo>
                    <a:pt x="1856" y="53881"/>
                    <a:pt x="1" y="58760"/>
                    <a:pt x="283" y="63721"/>
                  </a:cubicBezTo>
                  <a:cubicBezTo>
                    <a:pt x="417" y="63776"/>
                    <a:pt x="553" y="63801"/>
                    <a:pt x="689" y="63801"/>
                  </a:cubicBezTo>
                  <a:cubicBezTo>
                    <a:pt x="1246" y="63801"/>
                    <a:pt x="1797" y="63392"/>
                    <a:pt x="2219" y="63035"/>
                  </a:cubicBezTo>
                  <a:lnTo>
                    <a:pt x="21859" y="46460"/>
                  </a:lnTo>
                  <a:cubicBezTo>
                    <a:pt x="24521" y="44282"/>
                    <a:pt x="27061" y="41983"/>
                    <a:pt x="29481" y="39523"/>
                  </a:cubicBezTo>
                  <a:cubicBezTo>
                    <a:pt x="38152" y="30248"/>
                    <a:pt x="42064" y="11898"/>
                    <a:pt x="40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3"/>
            <p:cNvSpPr/>
            <p:nvPr/>
          </p:nvSpPr>
          <p:spPr>
            <a:xfrm rot="-5400000">
              <a:off x="3121130" y="677418"/>
              <a:ext cx="1672789" cy="950987"/>
            </a:xfrm>
            <a:custGeom>
              <a:avLst/>
              <a:gdLst/>
              <a:ahLst/>
              <a:cxnLst/>
              <a:rect l="l" t="t" r="r" b="b"/>
              <a:pathLst>
                <a:path w="49041" h="27880" extrusionOk="0">
                  <a:moveTo>
                    <a:pt x="40263" y="0"/>
                  </a:moveTo>
                  <a:cubicBezTo>
                    <a:pt x="34352" y="0"/>
                    <a:pt x="28277" y="1806"/>
                    <a:pt x="23068" y="4691"/>
                  </a:cubicBezTo>
                  <a:cubicBezTo>
                    <a:pt x="15204" y="9046"/>
                    <a:pt x="8993" y="15620"/>
                    <a:pt x="3226" y="22274"/>
                  </a:cubicBezTo>
                  <a:cubicBezTo>
                    <a:pt x="1775" y="23968"/>
                    <a:pt x="323" y="25783"/>
                    <a:pt x="0" y="27880"/>
                  </a:cubicBezTo>
                  <a:cubicBezTo>
                    <a:pt x="8389" y="24250"/>
                    <a:pt x="16938" y="21064"/>
                    <a:pt x="25609" y="18322"/>
                  </a:cubicBezTo>
                  <a:cubicBezTo>
                    <a:pt x="34320" y="15580"/>
                    <a:pt x="43273" y="8320"/>
                    <a:pt x="49040" y="1505"/>
                  </a:cubicBezTo>
                  <a:cubicBezTo>
                    <a:pt x="46248" y="470"/>
                    <a:pt x="43277" y="0"/>
                    <a:pt x="40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3"/>
            <p:cNvSpPr/>
            <p:nvPr/>
          </p:nvSpPr>
          <p:spPr>
            <a:xfrm rot="-5400000">
              <a:off x="2987658" y="-658329"/>
              <a:ext cx="641063" cy="819015"/>
            </a:xfrm>
            <a:custGeom>
              <a:avLst/>
              <a:gdLst/>
              <a:ahLst/>
              <a:cxnLst/>
              <a:rect l="l" t="t" r="r" b="b"/>
              <a:pathLst>
                <a:path w="18794" h="24011" extrusionOk="0">
                  <a:moveTo>
                    <a:pt x="719" y="0"/>
                  </a:moveTo>
                  <a:cubicBezTo>
                    <a:pt x="496" y="0"/>
                    <a:pt x="270" y="18"/>
                    <a:pt x="41" y="55"/>
                  </a:cubicBezTo>
                  <a:lnTo>
                    <a:pt x="1" y="55"/>
                  </a:lnTo>
                  <a:cubicBezTo>
                    <a:pt x="646" y="5137"/>
                    <a:pt x="3792" y="10339"/>
                    <a:pt x="6574" y="14654"/>
                  </a:cubicBezTo>
                  <a:cubicBezTo>
                    <a:pt x="9317" y="19010"/>
                    <a:pt x="13592" y="22599"/>
                    <a:pt x="18794" y="24011"/>
                  </a:cubicBezTo>
                  <a:cubicBezTo>
                    <a:pt x="16374" y="15905"/>
                    <a:pt x="11898" y="8565"/>
                    <a:pt x="5808" y="2677"/>
                  </a:cubicBezTo>
                  <a:cubicBezTo>
                    <a:pt x="4397" y="1338"/>
                    <a:pt x="2662" y="0"/>
                    <a:pt x="7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3"/>
            <p:cNvSpPr/>
            <p:nvPr/>
          </p:nvSpPr>
          <p:spPr>
            <a:xfrm rot="-5400000">
              <a:off x="2322598" y="417074"/>
              <a:ext cx="1104652" cy="339565"/>
            </a:xfrm>
            <a:custGeom>
              <a:avLst/>
              <a:gdLst/>
              <a:ahLst/>
              <a:cxnLst/>
              <a:rect l="l" t="t" r="r" b="b"/>
              <a:pathLst>
                <a:path w="32385" h="9955" extrusionOk="0">
                  <a:moveTo>
                    <a:pt x="22727" y="0"/>
                  </a:moveTo>
                  <a:cubicBezTo>
                    <a:pt x="20165" y="0"/>
                    <a:pt x="17584" y="376"/>
                    <a:pt x="15124" y="1091"/>
                  </a:cubicBezTo>
                  <a:cubicBezTo>
                    <a:pt x="9397" y="2705"/>
                    <a:pt x="4275" y="5971"/>
                    <a:pt x="0" y="9924"/>
                  </a:cubicBezTo>
                  <a:cubicBezTo>
                    <a:pt x="1469" y="9944"/>
                    <a:pt x="2941" y="9954"/>
                    <a:pt x="4415" y="9954"/>
                  </a:cubicBezTo>
                  <a:cubicBezTo>
                    <a:pt x="8646" y="9954"/>
                    <a:pt x="12893" y="9871"/>
                    <a:pt x="17140" y="9722"/>
                  </a:cubicBezTo>
                  <a:cubicBezTo>
                    <a:pt x="19439" y="9722"/>
                    <a:pt x="21778" y="9440"/>
                    <a:pt x="24036" y="8915"/>
                  </a:cubicBezTo>
                  <a:cubicBezTo>
                    <a:pt x="26819" y="8189"/>
                    <a:pt x="32022" y="6697"/>
                    <a:pt x="32385" y="2059"/>
                  </a:cubicBezTo>
                  <a:lnTo>
                    <a:pt x="32385" y="2019"/>
                  </a:lnTo>
                  <a:cubicBezTo>
                    <a:pt x="29410" y="646"/>
                    <a:pt x="26085" y="0"/>
                    <a:pt x="22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8"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3" name="Google Shape;1373;p34"/>
          <p:cNvGrpSpPr/>
          <p:nvPr/>
        </p:nvGrpSpPr>
        <p:grpSpPr>
          <a:xfrm rot="2941314">
            <a:off x="4546102" y="233144"/>
            <a:ext cx="4028921" cy="4751894"/>
            <a:chOff x="3611961" y="-41589"/>
            <a:chExt cx="3514763" cy="2473418"/>
          </a:xfrm>
        </p:grpSpPr>
        <p:sp>
          <p:nvSpPr>
            <p:cNvPr id="1374" name="Google Shape;1374;p34"/>
            <p:cNvSpPr/>
            <p:nvPr/>
          </p:nvSpPr>
          <p:spPr>
            <a:xfrm rot="-5400000">
              <a:off x="4132633" y="-562261"/>
              <a:ext cx="2473418" cy="3514763"/>
            </a:xfrm>
            <a:custGeom>
              <a:avLst/>
              <a:gdLst/>
              <a:ahLst/>
              <a:cxnLst/>
              <a:rect l="l" t="t" r="r" b="b"/>
              <a:pathLst>
                <a:path w="72513" h="103042" extrusionOk="0">
                  <a:moveTo>
                    <a:pt x="56380" y="1"/>
                  </a:moveTo>
                  <a:cubicBezTo>
                    <a:pt x="45008" y="20044"/>
                    <a:pt x="21415" y="28675"/>
                    <a:pt x="9679" y="48436"/>
                  </a:cubicBezTo>
                  <a:cubicBezTo>
                    <a:pt x="1" y="64648"/>
                    <a:pt x="444" y="87273"/>
                    <a:pt x="10728" y="103042"/>
                  </a:cubicBezTo>
                  <a:lnTo>
                    <a:pt x="22504" y="99815"/>
                  </a:lnTo>
                  <a:cubicBezTo>
                    <a:pt x="21496" y="98323"/>
                    <a:pt x="21657" y="96266"/>
                    <a:pt x="21940" y="94451"/>
                  </a:cubicBezTo>
                  <a:cubicBezTo>
                    <a:pt x="23391" y="86144"/>
                    <a:pt x="27908" y="78562"/>
                    <a:pt x="34240" y="73682"/>
                  </a:cubicBezTo>
                  <a:cubicBezTo>
                    <a:pt x="43556" y="66584"/>
                    <a:pt x="56138" y="65495"/>
                    <a:pt x="64608" y="57268"/>
                  </a:cubicBezTo>
                  <a:cubicBezTo>
                    <a:pt x="68721" y="53235"/>
                    <a:pt x="71463" y="47992"/>
                    <a:pt x="72512" y="42346"/>
                  </a:cubicBezTo>
                  <a:lnTo>
                    <a:pt x="563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4"/>
            <p:cNvSpPr/>
            <p:nvPr/>
          </p:nvSpPr>
          <p:spPr>
            <a:xfrm rot="-5400000">
              <a:off x="5535782" y="1070619"/>
              <a:ext cx="16543" cy="9687"/>
            </a:xfrm>
            <a:custGeom>
              <a:avLst/>
              <a:gdLst/>
              <a:ahLst/>
              <a:cxnLst/>
              <a:rect l="l" t="t" r="r" b="b"/>
              <a:pathLst>
                <a:path w="485" h="284" extrusionOk="0">
                  <a:moveTo>
                    <a:pt x="445" y="1"/>
                  </a:moveTo>
                  <a:lnTo>
                    <a:pt x="324" y="41"/>
                  </a:lnTo>
                  <a:cubicBezTo>
                    <a:pt x="283" y="41"/>
                    <a:pt x="253" y="31"/>
                    <a:pt x="218" y="31"/>
                  </a:cubicBezTo>
                  <a:cubicBezTo>
                    <a:pt x="182" y="31"/>
                    <a:pt x="142" y="41"/>
                    <a:pt x="82" y="81"/>
                  </a:cubicBezTo>
                  <a:lnTo>
                    <a:pt x="82" y="122"/>
                  </a:lnTo>
                  <a:lnTo>
                    <a:pt x="1" y="162"/>
                  </a:lnTo>
                  <a:cubicBezTo>
                    <a:pt x="1" y="202"/>
                    <a:pt x="41" y="243"/>
                    <a:pt x="82" y="283"/>
                  </a:cubicBezTo>
                  <a:lnTo>
                    <a:pt x="283" y="283"/>
                  </a:lnTo>
                  <a:cubicBezTo>
                    <a:pt x="404" y="243"/>
                    <a:pt x="485" y="122"/>
                    <a:pt x="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4"/>
            <p:cNvSpPr/>
            <p:nvPr/>
          </p:nvSpPr>
          <p:spPr>
            <a:xfrm rot="-5400000">
              <a:off x="5408262" y="1549745"/>
              <a:ext cx="15179" cy="10199"/>
            </a:xfrm>
            <a:custGeom>
              <a:avLst/>
              <a:gdLst/>
              <a:ahLst/>
              <a:cxnLst/>
              <a:rect l="l" t="t" r="r" b="b"/>
              <a:pathLst>
                <a:path w="445" h="299" extrusionOk="0">
                  <a:moveTo>
                    <a:pt x="251" y="1"/>
                  </a:moveTo>
                  <a:cubicBezTo>
                    <a:pt x="222" y="1"/>
                    <a:pt x="192" y="6"/>
                    <a:pt x="162" y="16"/>
                  </a:cubicBezTo>
                  <a:cubicBezTo>
                    <a:pt x="121" y="16"/>
                    <a:pt x="81" y="56"/>
                    <a:pt x="41" y="97"/>
                  </a:cubicBezTo>
                  <a:cubicBezTo>
                    <a:pt x="0" y="177"/>
                    <a:pt x="0" y="258"/>
                    <a:pt x="0" y="298"/>
                  </a:cubicBezTo>
                  <a:lnTo>
                    <a:pt x="162" y="258"/>
                  </a:lnTo>
                  <a:cubicBezTo>
                    <a:pt x="162" y="258"/>
                    <a:pt x="198" y="276"/>
                    <a:pt x="245" y="276"/>
                  </a:cubicBezTo>
                  <a:cubicBezTo>
                    <a:pt x="269" y="276"/>
                    <a:pt x="296" y="272"/>
                    <a:pt x="323" y="258"/>
                  </a:cubicBezTo>
                  <a:cubicBezTo>
                    <a:pt x="323" y="258"/>
                    <a:pt x="323" y="218"/>
                    <a:pt x="323" y="218"/>
                  </a:cubicBezTo>
                  <a:lnTo>
                    <a:pt x="444" y="137"/>
                  </a:lnTo>
                  <a:cubicBezTo>
                    <a:pt x="414" y="46"/>
                    <a:pt x="338" y="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4"/>
            <p:cNvSpPr/>
            <p:nvPr/>
          </p:nvSpPr>
          <p:spPr>
            <a:xfrm rot="-5400000">
              <a:off x="6272848" y="1123984"/>
              <a:ext cx="19272" cy="15725"/>
            </a:xfrm>
            <a:custGeom>
              <a:avLst/>
              <a:gdLst/>
              <a:ahLst/>
              <a:cxnLst/>
              <a:rect l="l" t="t" r="r" b="b"/>
              <a:pathLst>
                <a:path w="565" h="461" extrusionOk="0">
                  <a:moveTo>
                    <a:pt x="284" y="0"/>
                  </a:moveTo>
                  <a:cubicBezTo>
                    <a:pt x="215" y="0"/>
                    <a:pt x="138" y="29"/>
                    <a:pt x="81" y="57"/>
                  </a:cubicBezTo>
                  <a:lnTo>
                    <a:pt x="0" y="218"/>
                  </a:lnTo>
                  <a:lnTo>
                    <a:pt x="81" y="380"/>
                  </a:lnTo>
                  <a:lnTo>
                    <a:pt x="242" y="460"/>
                  </a:lnTo>
                  <a:cubicBezTo>
                    <a:pt x="323" y="420"/>
                    <a:pt x="363" y="380"/>
                    <a:pt x="403" y="339"/>
                  </a:cubicBezTo>
                  <a:cubicBezTo>
                    <a:pt x="484" y="339"/>
                    <a:pt x="524" y="299"/>
                    <a:pt x="565" y="218"/>
                  </a:cubicBezTo>
                  <a:lnTo>
                    <a:pt x="444" y="17"/>
                  </a:lnTo>
                  <a:lnTo>
                    <a:pt x="363" y="17"/>
                  </a:lnTo>
                  <a:cubicBezTo>
                    <a:pt x="339" y="5"/>
                    <a:pt x="312" y="0"/>
                    <a:pt x="2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4"/>
            <p:cNvSpPr/>
            <p:nvPr/>
          </p:nvSpPr>
          <p:spPr>
            <a:xfrm rot="-5400000">
              <a:off x="6586524" y="1678885"/>
              <a:ext cx="17908" cy="16066"/>
            </a:xfrm>
            <a:custGeom>
              <a:avLst/>
              <a:gdLst/>
              <a:ahLst/>
              <a:cxnLst/>
              <a:rect l="l" t="t" r="r" b="b"/>
              <a:pathLst>
                <a:path w="525" h="471" extrusionOk="0">
                  <a:moveTo>
                    <a:pt x="283" y="0"/>
                  </a:moveTo>
                  <a:cubicBezTo>
                    <a:pt x="122" y="0"/>
                    <a:pt x="1" y="162"/>
                    <a:pt x="41" y="363"/>
                  </a:cubicBezTo>
                  <a:lnTo>
                    <a:pt x="122" y="444"/>
                  </a:lnTo>
                  <a:cubicBezTo>
                    <a:pt x="155" y="461"/>
                    <a:pt x="202" y="471"/>
                    <a:pt x="252" y="471"/>
                  </a:cubicBezTo>
                  <a:cubicBezTo>
                    <a:pt x="322" y="471"/>
                    <a:pt x="397" y="451"/>
                    <a:pt x="444" y="404"/>
                  </a:cubicBezTo>
                  <a:cubicBezTo>
                    <a:pt x="525" y="323"/>
                    <a:pt x="525" y="242"/>
                    <a:pt x="525" y="202"/>
                  </a:cubicBezTo>
                  <a:lnTo>
                    <a:pt x="404" y="81"/>
                  </a:lnTo>
                  <a:lnTo>
                    <a:pt x="444" y="81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4"/>
            <p:cNvSpPr/>
            <p:nvPr/>
          </p:nvSpPr>
          <p:spPr>
            <a:xfrm rot="-5400000">
              <a:off x="6285264" y="1703172"/>
              <a:ext cx="22069" cy="26640"/>
            </a:xfrm>
            <a:custGeom>
              <a:avLst/>
              <a:gdLst/>
              <a:ahLst/>
              <a:cxnLst/>
              <a:rect l="l" t="t" r="r" b="b"/>
              <a:pathLst>
                <a:path w="647" h="781" extrusionOk="0">
                  <a:moveTo>
                    <a:pt x="347" y="1"/>
                  </a:moveTo>
                  <a:cubicBezTo>
                    <a:pt x="322" y="1"/>
                    <a:pt x="300" y="5"/>
                    <a:pt x="283" y="14"/>
                  </a:cubicBezTo>
                  <a:lnTo>
                    <a:pt x="203" y="14"/>
                  </a:lnTo>
                  <a:lnTo>
                    <a:pt x="82" y="94"/>
                  </a:lnTo>
                  <a:lnTo>
                    <a:pt x="41" y="175"/>
                  </a:lnTo>
                  <a:cubicBezTo>
                    <a:pt x="1" y="256"/>
                    <a:pt x="1" y="377"/>
                    <a:pt x="41" y="498"/>
                  </a:cubicBezTo>
                  <a:cubicBezTo>
                    <a:pt x="82" y="619"/>
                    <a:pt x="243" y="740"/>
                    <a:pt x="364" y="780"/>
                  </a:cubicBezTo>
                  <a:lnTo>
                    <a:pt x="525" y="699"/>
                  </a:lnTo>
                  <a:lnTo>
                    <a:pt x="646" y="538"/>
                  </a:lnTo>
                  <a:lnTo>
                    <a:pt x="646" y="336"/>
                  </a:lnTo>
                  <a:lnTo>
                    <a:pt x="646" y="296"/>
                  </a:lnTo>
                  <a:cubicBezTo>
                    <a:pt x="582" y="72"/>
                    <a:pt x="442" y="1"/>
                    <a:pt x="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4"/>
            <p:cNvSpPr/>
            <p:nvPr/>
          </p:nvSpPr>
          <p:spPr>
            <a:xfrm rot="-5400000">
              <a:off x="6356912" y="1492832"/>
              <a:ext cx="12416" cy="14019"/>
            </a:xfrm>
            <a:custGeom>
              <a:avLst/>
              <a:gdLst/>
              <a:ahLst/>
              <a:cxnLst/>
              <a:rect l="l" t="t" r="r" b="b"/>
              <a:pathLst>
                <a:path w="364" h="411" extrusionOk="0">
                  <a:moveTo>
                    <a:pt x="172" y="1"/>
                  </a:moveTo>
                  <a:cubicBezTo>
                    <a:pt x="156" y="1"/>
                    <a:pt x="140" y="3"/>
                    <a:pt x="122" y="7"/>
                  </a:cubicBezTo>
                  <a:lnTo>
                    <a:pt x="82" y="88"/>
                  </a:lnTo>
                  <a:lnTo>
                    <a:pt x="1" y="249"/>
                  </a:lnTo>
                  <a:cubicBezTo>
                    <a:pt x="1" y="290"/>
                    <a:pt x="41" y="370"/>
                    <a:pt x="122" y="410"/>
                  </a:cubicBezTo>
                  <a:cubicBezTo>
                    <a:pt x="203" y="410"/>
                    <a:pt x="243" y="410"/>
                    <a:pt x="324" y="370"/>
                  </a:cubicBezTo>
                  <a:lnTo>
                    <a:pt x="364" y="209"/>
                  </a:lnTo>
                  <a:lnTo>
                    <a:pt x="364" y="169"/>
                  </a:lnTo>
                  <a:cubicBezTo>
                    <a:pt x="364" y="133"/>
                    <a:pt x="300" y="1"/>
                    <a:pt x="1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4"/>
            <p:cNvSpPr/>
            <p:nvPr/>
          </p:nvSpPr>
          <p:spPr>
            <a:xfrm rot="-5400000">
              <a:off x="6510407" y="1284522"/>
              <a:ext cx="13780" cy="16543"/>
            </a:xfrm>
            <a:custGeom>
              <a:avLst/>
              <a:gdLst/>
              <a:ahLst/>
              <a:cxnLst/>
              <a:rect l="l" t="t" r="r" b="b"/>
              <a:pathLst>
                <a:path w="404" h="485" extrusionOk="0">
                  <a:moveTo>
                    <a:pt x="121" y="1"/>
                  </a:moveTo>
                  <a:lnTo>
                    <a:pt x="0" y="202"/>
                  </a:lnTo>
                  <a:cubicBezTo>
                    <a:pt x="0" y="243"/>
                    <a:pt x="41" y="323"/>
                    <a:pt x="81" y="364"/>
                  </a:cubicBezTo>
                  <a:lnTo>
                    <a:pt x="202" y="485"/>
                  </a:lnTo>
                  <a:cubicBezTo>
                    <a:pt x="283" y="444"/>
                    <a:pt x="323" y="404"/>
                    <a:pt x="363" y="323"/>
                  </a:cubicBezTo>
                  <a:cubicBezTo>
                    <a:pt x="404" y="283"/>
                    <a:pt x="404" y="162"/>
                    <a:pt x="363" y="122"/>
                  </a:cubicBezTo>
                  <a:lnTo>
                    <a:pt x="363" y="81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4"/>
            <p:cNvSpPr/>
            <p:nvPr/>
          </p:nvSpPr>
          <p:spPr>
            <a:xfrm rot="-5400000">
              <a:off x="6450067" y="1822232"/>
              <a:ext cx="13780" cy="16884"/>
            </a:xfrm>
            <a:custGeom>
              <a:avLst/>
              <a:gdLst/>
              <a:ahLst/>
              <a:cxnLst/>
              <a:rect l="l" t="t" r="r" b="b"/>
              <a:pathLst>
                <a:path w="404" h="495" extrusionOk="0">
                  <a:moveTo>
                    <a:pt x="243" y="0"/>
                  </a:moveTo>
                  <a:cubicBezTo>
                    <a:pt x="162" y="0"/>
                    <a:pt x="81" y="41"/>
                    <a:pt x="41" y="121"/>
                  </a:cubicBezTo>
                  <a:cubicBezTo>
                    <a:pt x="41" y="202"/>
                    <a:pt x="1" y="283"/>
                    <a:pt x="41" y="323"/>
                  </a:cubicBezTo>
                  <a:cubicBezTo>
                    <a:pt x="74" y="422"/>
                    <a:pt x="162" y="495"/>
                    <a:pt x="259" y="495"/>
                  </a:cubicBezTo>
                  <a:cubicBezTo>
                    <a:pt x="280" y="495"/>
                    <a:pt x="302" y="491"/>
                    <a:pt x="323" y="484"/>
                  </a:cubicBezTo>
                  <a:lnTo>
                    <a:pt x="404" y="363"/>
                  </a:lnTo>
                  <a:lnTo>
                    <a:pt x="404" y="323"/>
                  </a:lnTo>
                  <a:cubicBezTo>
                    <a:pt x="404" y="242"/>
                    <a:pt x="404" y="162"/>
                    <a:pt x="404" y="121"/>
                  </a:cubicBezTo>
                  <a:cubicBezTo>
                    <a:pt x="404" y="81"/>
                    <a:pt x="364" y="81"/>
                    <a:pt x="364" y="41"/>
                  </a:cubicBezTo>
                  <a:lnTo>
                    <a:pt x="2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4"/>
            <p:cNvSpPr/>
            <p:nvPr/>
          </p:nvSpPr>
          <p:spPr>
            <a:xfrm rot="-5400000">
              <a:off x="5356943" y="1325113"/>
              <a:ext cx="13780" cy="17908"/>
            </a:xfrm>
            <a:custGeom>
              <a:avLst/>
              <a:gdLst/>
              <a:ahLst/>
              <a:cxnLst/>
              <a:rect l="l" t="t" r="r" b="b"/>
              <a:pathLst>
                <a:path w="404" h="525" extrusionOk="0">
                  <a:moveTo>
                    <a:pt x="202" y="1"/>
                  </a:moveTo>
                  <a:lnTo>
                    <a:pt x="81" y="162"/>
                  </a:lnTo>
                  <a:cubicBezTo>
                    <a:pt x="81" y="162"/>
                    <a:pt x="81" y="202"/>
                    <a:pt x="41" y="202"/>
                  </a:cubicBezTo>
                  <a:cubicBezTo>
                    <a:pt x="0" y="283"/>
                    <a:pt x="0" y="364"/>
                    <a:pt x="0" y="444"/>
                  </a:cubicBezTo>
                  <a:lnTo>
                    <a:pt x="162" y="525"/>
                  </a:lnTo>
                  <a:cubicBezTo>
                    <a:pt x="323" y="444"/>
                    <a:pt x="404" y="283"/>
                    <a:pt x="363" y="122"/>
                  </a:cubicBezTo>
                  <a:cubicBezTo>
                    <a:pt x="323" y="41"/>
                    <a:pt x="283" y="1"/>
                    <a:pt x="2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4"/>
            <p:cNvSpPr/>
            <p:nvPr/>
          </p:nvSpPr>
          <p:spPr>
            <a:xfrm rot="-5400000">
              <a:off x="5517346" y="1699283"/>
              <a:ext cx="42672" cy="35781"/>
            </a:xfrm>
            <a:custGeom>
              <a:avLst/>
              <a:gdLst/>
              <a:ahLst/>
              <a:cxnLst/>
              <a:rect l="l" t="t" r="r" b="b"/>
              <a:pathLst>
                <a:path w="1251" h="1049" extrusionOk="0">
                  <a:moveTo>
                    <a:pt x="534" y="1"/>
                  </a:moveTo>
                  <a:cubicBezTo>
                    <a:pt x="422" y="1"/>
                    <a:pt x="291" y="38"/>
                    <a:pt x="202" y="97"/>
                  </a:cubicBezTo>
                  <a:cubicBezTo>
                    <a:pt x="81" y="218"/>
                    <a:pt x="0" y="379"/>
                    <a:pt x="41" y="581"/>
                  </a:cubicBezTo>
                  <a:lnTo>
                    <a:pt x="121" y="742"/>
                  </a:lnTo>
                  <a:lnTo>
                    <a:pt x="242" y="863"/>
                  </a:lnTo>
                  <a:lnTo>
                    <a:pt x="363" y="944"/>
                  </a:lnTo>
                  <a:lnTo>
                    <a:pt x="404" y="944"/>
                  </a:lnTo>
                  <a:cubicBezTo>
                    <a:pt x="506" y="1021"/>
                    <a:pt x="624" y="1049"/>
                    <a:pt x="739" y="1049"/>
                  </a:cubicBezTo>
                  <a:cubicBezTo>
                    <a:pt x="804" y="1049"/>
                    <a:pt x="869" y="1039"/>
                    <a:pt x="928" y="1025"/>
                  </a:cubicBezTo>
                  <a:cubicBezTo>
                    <a:pt x="1089" y="944"/>
                    <a:pt x="1210" y="823"/>
                    <a:pt x="1251" y="662"/>
                  </a:cubicBezTo>
                  <a:lnTo>
                    <a:pt x="1170" y="339"/>
                  </a:lnTo>
                  <a:lnTo>
                    <a:pt x="1049" y="218"/>
                  </a:lnTo>
                  <a:lnTo>
                    <a:pt x="1049" y="178"/>
                  </a:lnTo>
                  <a:cubicBezTo>
                    <a:pt x="968" y="57"/>
                    <a:pt x="807" y="16"/>
                    <a:pt x="646" y="16"/>
                  </a:cubicBezTo>
                  <a:cubicBezTo>
                    <a:pt x="613" y="6"/>
                    <a:pt x="575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4"/>
            <p:cNvSpPr/>
            <p:nvPr/>
          </p:nvSpPr>
          <p:spPr>
            <a:xfrm rot="-5400000">
              <a:off x="5622609" y="1331816"/>
              <a:ext cx="23434" cy="25139"/>
            </a:xfrm>
            <a:custGeom>
              <a:avLst/>
              <a:gdLst/>
              <a:ahLst/>
              <a:cxnLst/>
              <a:rect l="l" t="t" r="r" b="b"/>
              <a:pathLst>
                <a:path w="687" h="737" extrusionOk="0">
                  <a:moveTo>
                    <a:pt x="283" y="0"/>
                  </a:moveTo>
                  <a:lnTo>
                    <a:pt x="202" y="41"/>
                  </a:lnTo>
                  <a:lnTo>
                    <a:pt x="122" y="81"/>
                  </a:lnTo>
                  <a:lnTo>
                    <a:pt x="81" y="162"/>
                  </a:lnTo>
                  <a:lnTo>
                    <a:pt x="41" y="202"/>
                  </a:lnTo>
                  <a:cubicBezTo>
                    <a:pt x="1" y="323"/>
                    <a:pt x="1" y="404"/>
                    <a:pt x="41" y="525"/>
                  </a:cubicBezTo>
                  <a:cubicBezTo>
                    <a:pt x="75" y="658"/>
                    <a:pt x="191" y="737"/>
                    <a:pt x="322" y="737"/>
                  </a:cubicBezTo>
                  <a:cubicBezTo>
                    <a:pt x="349" y="737"/>
                    <a:pt x="376" y="733"/>
                    <a:pt x="404" y="726"/>
                  </a:cubicBezTo>
                  <a:lnTo>
                    <a:pt x="525" y="686"/>
                  </a:lnTo>
                  <a:lnTo>
                    <a:pt x="646" y="444"/>
                  </a:lnTo>
                  <a:cubicBezTo>
                    <a:pt x="686" y="363"/>
                    <a:pt x="686" y="283"/>
                    <a:pt x="646" y="202"/>
                  </a:cubicBezTo>
                  <a:lnTo>
                    <a:pt x="606" y="121"/>
                  </a:lnTo>
                  <a:lnTo>
                    <a:pt x="525" y="4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4"/>
            <p:cNvSpPr/>
            <p:nvPr/>
          </p:nvSpPr>
          <p:spPr>
            <a:xfrm rot="-5400000">
              <a:off x="5508034" y="1391372"/>
              <a:ext cx="24798" cy="25685"/>
            </a:xfrm>
            <a:custGeom>
              <a:avLst/>
              <a:gdLst/>
              <a:ahLst/>
              <a:cxnLst/>
              <a:rect l="l" t="t" r="r" b="b"/>
              <a:pathLst>
                <a:path w="727" h="753" extrusionOk="0">
                  <a:moveTo>
                    <a:pt x="323" y="0"/>
                  </a:moveTo>
                  <a:lnTo>
                    <a:pt x="202" y="40"/>
                  </a:lnTo>
                  <a:lnTo>
                    <a:pt x="121" y="121"/>
                  </a:lnTo>
                  <a:lnTo>
                    <a:pt x="41" y="282"/>
                  </a:lnTo>
                  <a:cubicBezTo>
                    <a:pt x="0" y="363"/>
                    <a:pt x="0" y="403"/>
                    <a:pt x="41" y="484"/>
                  </a:cubicBezTo>
                  <a:lnTo>
                    <a:pt x="81" y="605"/>
                  </a:lnTo>
                  <a:lnTo>
                    <a:pt x="283" y="726"/>
                  </a:lnTo>
                  <a:cubicBezTo>
                    <a:pt x="333" y="743"/>
                    <a:pt x="383" y="753"/>
                    <a:pt x="430" y="753"/>
                  </a:cubicBezTo>
                  <a:cubicBezTo>
                    <a:pt x="497" y="753"/>
                    <a:pt x="558" y="733"/>
                    <a:pt x="605" y="686"/>
                  </a:cubicBezTo>
                  <a:lnTo>
                    <a:pt x="646" y="605"/>
                  </a:lnTo>
                  <a:lnTo>
                    <a:pt x="726" y="444"/>
                  </a:lnTo>
                  <a:lnTo>
                    <a:pt x="726" y="323"/>
                  </a:lnTo>
                  <a:lnTo>
                    <a:pt x="646" y="161"/>
                  </a:lnTo>
                  <a:lnTo>
                    <a:pt x="565" y="8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4"/>
            <p:cNvSpPr/>
            <p:nvPr/>
          </p:nvSpPr>
          <p:spPr>
            <a:xfrm rot="-5400000">
              <a:off x="5202016" y="1507193"/>
              <a:ext cx="13780" cy="19681"/>
            </a:xfrm>
            <a:custGeom>
              <a:avLst/>
              <a:gdLst/>
              <a:ahLst/>
              <a:cxnLst/>
              <a:rect l="l" t="t" r="r" b="b"/>
              <a:pathLst>
                <a:path w="404" h="577" extrusionOk="0">
                  <a:moveTo>
                    <a:pt x="246" y="1"/>
                  </a:moveTo>
                  <a:cubicBezTo>
                    <a:pt x="232" y="1"/>
                    <a:pt x="217" y="4"/>
                    <a:pt x="202" y="11"/>
                  </a:cubicBezTo>
                  <a:lnTo>
                    <a:pt x="122" y="213"/>
                  </a:lnTo>
                  <a:cubicBezTo>
                    <a:pt x="41" y="253"/>
                    <a:pt x="1" y="334"/>
                    <a:pt x="1" y="455"/>
                  </a:cubicBezTo>
                  <a:lnTo>
                    <a:pt x="162" y="576"/>
                  </a:lnTo>
                  <a:cubicBezTo>
                    <a:pt x="162" y="556"/>
                    <a:pt x="172" y="546"/>
                    <a:pt x="187" y="546"/>
                  </a:cubicBezTo>
                  <a:cubicBezTo>
                    <a:pt x="202" y="546"/>
                    <a:pt x="222" y="556"/>
                    <a:pt x="243" y="576"/>
                  </a:cubicBezTo>
                  <a:lnTo>
                    <a:pt x="404" y="415"/>
                  </a:lnTo>
                  <a:cubicBezTo>
                    <a:pt x="404" y="374"/>
                    <a:pt x="404" y="374"/>
                    <a:pt x="404" y="334"/>
                  </a:cubicBezTo>
                  <a:cubicBezTo>
                    <a:pt x="404" y="253"/>
                    <a:pt x="404" y="173"/>
                    <a:pt x="404" y="132"/>
                  </a:cubicBezTo>
                  <a:cubicBezTo>
                    <a:pt x="371" y="67"/>
                    <a:pt x="311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4"/>
            <p:cNvSpPr/>
            <p:nvPr/>
          </p:nvSpPr>
          <p:spPr>
            <a:xfrm rot="-5400000">
              <a:off x="5251595" y="1711904"/>
              <a:ext cx="16543" cy="14701"/>
            </a:xfrm>
            <a:custGeom>
              <a:avLst/>
              <a:gdLst/>
              <a:ahLst/>
              <a:cxnLst/>
              <a:rect l="l" t="t" r="r" b="b"/>
              <a:pathLst>
                <a:path w="485" h="431" extrusionOk="0">
                  <a:moveTo>
                    <a:pt x="212" y="1"/>
                  </a:moveTo>
                  <a:cubicBezTo>
                    <a:pt x="155" y="1"/>
                    <a:pt x="98" y="29"/>
                    <a:pt x="41" y="58"/>
                  </a:cubicBezTo>
                  <a:lnTo>
                    <a:pt x="1" y="179"/>
                  </a:lnTo>
                  <a:cubicBezTo>
                    <a:pt x="35" y="347"/>
                    <a:pt x="124" y="431"/>
                    <a:pt x="223" y="431"/>
                  </a:cubicBezTo>
                  <a:cubicBezTo>
                    <a:pt x="243" y="431"/>
                    <a:pt x="263" y="427"/>
                    <a:pt x="283" y="421"/>
                  </a:cubicBezTo>
                  <a:cubicBezTo>
                    <a:pt x="404" y="340"/>
                    <a:pt x="485" y="219"/>
                    <a:pt x="445" y="98"/>
                  </a:cubicBezTo>
                  <a:lnTo>
                    <a:pt x="324" y="17"/>
                  </a:lnTo>
                  <a:lnTo>
                    <a:pt x="283" y="17"/>
                  </a:lnTo>
                  <a:cubicBezTo>
                    <a:pt x="260" y="5"/>
                    <a:pt x="236" y="1"/>
                    <a:pt x="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4"/>
            <p:cNvSpPr/>
            <p:nvPr/>
          </p:nvSpPr>
          <p:spPr>
            <a:xfrm rot="-5400000">
              <a:off x="5432599" y="1788702"/>
              <a:ext cx="28925" cy="27527"/>
            </a:xfrm>
            <a:custGeom>
              <a:avLst/>
              <a:gdLst/>
              <a:ahLst/>
              <a:cxnLst/>
              <a:rect l="l" t="t" r="r" b="b"/>
              <a:pathLst>
                <a:path w="848" h="807" extrusionOk="0">
                  <a:moveTo>
                    <a:pt x="444" y="0"/>
                  </a:moveTo>
                  <a:lnTo>
                    <a:pt x="323" y="41"/>
                  </a:lnTo>
                  <a:cubicBezTo>
                    <a:pt x="122" y="81"/>
                    <a:pt x="1" y="242"/>
                    <a:pt x="1" y="444"/>
                  </a:cubicBezTo>
                  <a:lnTo>
                    <a:pt x="81" y="565"/>
                  </a:lnTo>
                  <a:lnTo>
                    <a:pt x="122" y="605"/>
                  </a:lnTo>
                  <a:cubicBezTo>
                    <a:pt x="202" y="726"/>
                    <a:pt x="323" y="807"/>
                    <a:pt x="485" y="807"/>
                  </a:cubicBezTo>
                  <a:lnTo>
                    <a:pt x="565" y="767"/>
                  </a:lnTo>
                  <a:lnTo>
                    <a:pt x="646" y="686"/>
                  </a:lnTo>
                  <a:cubicBezTo>
                    <a:pt x="807" y="605"/>
                    <a:pt x="848" y="404"/>
                    <a:pt x="767" y="242"/>
                  </a:cubicBezTo>
                  <a:cubicBezTo>
                    <a:pt x="767" y="162"/>
                    <a:pt x="727" y="121"/>
                    <a:pt x="646" y="41"/>
                  </a:cubicBezTo>
                  <a:lnTo>
                    <a:pt x="565" y="41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4"/>
            <p:cNvSpPr/>
            <p:nvPr/>
          </p:nvSpPr>
          <p:spPr>
            <a:xfrm rot="-5400000">
              <a:off x="5369325" y="1682757"/>
              <a:ext cx="26162" cy="27561"/>
            </a:xfrm>
            <a:custGeom>
              <a:avLst/>
              <a:gdLst/>
              <a:ahLst/>
              <a:cxnLst/>
              <a:rect l="l" t="t" r="r" b="b"/>
              <a:pathLst>
                <a:path w="767" h="808" extrusionOk="0">
                  <a:moveTo>
                    <a:pt x="323" y="1"/>
                  </a:moveTo>
                  <a:cubicBezTo>
                    <a:pt x="121" y="122"/>
                    <a:pt x="0" y="324"/>
                    <a:pt x="0" y="525"/>
                  </a:cubicBezTo>
                  <a:lnTo>
                    <a:pt x="41" y="687"/>
                  </a:lnTo>
                  <a:lnTo>
                    <a:pt x="202" y="807"/>
                  </a:lnTo>
                  <a:lnTo>
                    <a:pt x="323" y="807"/>
                  </a:lnTo>
                  <a:cubicBezTo>
                    <a:pt x="484" y="767"/>
                    <a:pt x="646" y="687"/>
                    <a:pt x="726" y="525"/>
                  </a:cubicBezTo>
                  <a:cubicBezTo>
                    <a:pt x="767" y="445"/>
                    <a:pt x="767" y="324"/>
                    <a:pt x="726" y="203"/>
                  </a:cubicBezTo>
                  <a:cubicBezTo>
                    <a:pt x="686" y="162"/>
                    <a:pt x="686" y="162"/>
                    <a:pt x="686" y="122"/>
                  </a:cubicBezTo>
                  <a:lnTo>
                    <a:pt x="605" y="41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4"/>
            <p:cNvSpPr/>
            <p:nvPr/>
          </p:nvSpPr>
          <p:spPr>
            <a:xfrm rot="-5400000">
              <a:off x="5180202" y="1896678"/>
              <a:ext cx="27527" cy="16543"/>
            </a:xfrm>
            <a:custGeom>
              <a:avLst/>
              <a:gdLst/>
              <a:ahLst/>
              <a:cxnLst/>
              <a:rect l="l" t="t" r="r" b="b"/>
              <a:pathLst>
                <a:path w="807" h="485" extrusionOk="0">
                  <a:moveTo>
                    <a:pt x="283" y="0"/>
                  </a:moveTo>
                  <a:cubicBezTo>
                    <a:pt x="202" y="0"/>
                    <a:pt x="81" y="40"/>
                    <a:pt x="0" y="121"/>
                  </a:cubicBezTo>
                  <a:lnTo>
                    <a:pt x="81" y="363"/>
                  </a:lnTo>
                  <a:cubicBezTo>
                    <a:pt x="283" y="363"/>
                    <a:pt x="484" y="403"/>
                    <a:pt x="646" y="484"/>
                  </a:cubicBezTo>
                  <a:lnTo>
                    <a:pt x="807" y="282"/>
                  </a:lnTo>
                  <a:cubicBezTo>
                    <a:pt x="686" y="121"/>
                    <a:pt x="484" y="0"/>
                    <a:pt x="2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4"/>
            <p:cNvSpPr/>
            <p:nvPr/>
          </p:nvSpPr>
          <p:spPr>
            <a:xfrm rot="-5400000">
              <a:off x="5939815" y="1406329"/>
              <a:ext cx="39909" cy="49425"/>
            </a:xfrm>
            <a:custGeom>
              <a:avLst/>
              <a:gdLst/>
              <a:ahLst/>
              <a:cxnLst/>
              <a:rect l="l" t="t" r="r" b="b"/>
              <a:pathLst>
                <a:path w="1170" h="1449" extrusionOk="0">
                  <a:moveTo>
                    <a:pt x="701" y="1"/>
                  </a:moveTo>
                  <a:cubicBezTo>
                    <a:pt x="668" y="1"/>
                    <a:pt x="636" y="4"/>
                    <a:pt x="605" y="11"/>
                  </a:cubicBezTo>
                  <a:lnTo>
                    <a:pt x="403" y="172"/>
                  </a:lnTo>
                  <a:lnTo>
                    <a:pt x="323" y="252"/>
                  </a:lnTo>
                  <a:cubicBezTo>
                    <a:pt x="282" y="293"/>
                    <a:pt x="202" y="414"/>
                    <a:pt x="202" y="494"/>
                  </a:cubicBezTo>
                  <a:lnTo>
                    <a:pt x="121" y="615"/>
                  </a:lnTo>
                  <a:lnTo>
                    <a:pt x="40" y="736"/>
                  </a:lnTo>
                  <a:lnTo>
                    <a:pt x="40" y="817"/>
                  </a:lnTo>
                  <a:cubicBezTo>
                    <a:pt x="0" y="898"/>
                    <a:pt x="0" y="978"/>
                    <a:pt x="0" y="1059"/>
                  </a:cubicBezTo>
                  <a:lnTo>
                    <a:pt x="121" y="1301"/>
                  </a:lnTo>
                  <a:lnTo>
                    <a:pt x="282" y="1382"/>
                  </a:lnTo>
                  <a:lnTo>
                    <a:pt x="363" y="1422"/>
                  </a:lnTo>
                  <a:cubicBezTo>
                    <a:pt x="430" y="1439"/>
                    <a:pt x="490" y="1449"/>
                    <a:pt x="546" y="1449"/>
                  </a:cubicBezTo>
                  <a:cubicBezTo>
                    <a:pt x="625" y="1449"/>
                    <a:pt x="695" y="1429"/>
                    <a:pt x="766" y="1382"/>
                  </a:cubicBezTo>
                  <a:lnTo>
                    <a:pt x="887" y="1220"/>
                  </a:lnTo>
                  <a:lnTo>
                    <a:pt x="968" y="1059"/>
                  </a:lnTo>
                  <a:lnTo>
                    <a:pt x="968" y="978"/>
                  </a:lnTo>
                  <a:lnTo>
                    <a:pt x="1089" y="817"/>
                  </a:lnTo>
                  <a:lnTo>
                    <a:pt x="1170" y="656"/>
                  </a:lnTo>
                  <a:lnTo>
                    <a:pt x="1170" y="373"/>
                  </a:lnTo>
                  <a:cubicBezTo>
                    <a:pt x="1067" y="101"/>
                    <a:pt x="879" y="1"/>
                    <a:pt x="7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4"/>
            <p:cNvSpPr/>
            <p:nvPr/>
          </p:nvSpPr>
          <p:spPr>
            <a:xfrm rot="-5400000">
              <a:off x="6133509" y="1549472"/>
              <a:ext cx="22069" cy="25889"/>
            </a:xfrm>
            <a:custGeom>
              <a:avLst/>
              <a:gdLst/>
              <a:ahLst/>
              <a:cxnLst/>
              <a:rect l="l" t="t" r="r" b="b"/>
              <a:pathLst>
                <a:path w="647" h="759" extrusionOk="0">
                  <a:moveTo>
                    <a:pt x="348" y="0"/>
                  </a:moveTo>
                  <a:cubicBezTo>
                    <a:pt x="248" y="0"/>
                    <a:pt x="142" y="46"/>
                    <a:pt x="81" y="137"/>
                  </a:cubicBezTo>
                  <a:cubicBezTo>
                    <a:pt x="1" y="217"/>
                    <a:pt x="1" y="379"/>
                    <a:pt x="41" y="500"/>
                  </a:cubicBezTo>
                  <a:cubicBezTo>
                    <a:pt x="81" y="621"/>
                    <a:pt x="162" y="701"/>
                    <a:pt x="243" y="741"/>
                  </a:cubicBezTo>
                  <a:cubicBezTo>
                    <a:pt x="266" y="753"/>
                    <a:pt x="294" y="758"/>
                    <a:pt x="322" y="758"/>
                  </a:cubicBezTo>
                  <a:cubicBezTo>
                    <a:pt x="391" y="758"/>
                    <a:pt x="468" y="730"/>
                    <a:pt x="525" y="701"/>
                  </a:cubicBezTo>
                  <a:lnTo>
                    <a:pt x="565" y="621"/>
                  </a:lnTo>
                  <a:lnTo>
                    <a:pt x="606" y="540"/>
                  </a:lnTo>
                  <a:lnTo>
                    <a:pt x="646" y="419"/>
                  </a:lnTo>
                  <a:lnTo>
                    <a:pt x="646" y="298"/>
                  </a:lnTo>
                  <a:lnTo>
                    <a:pt x="606" y="177"/>
                  </a:lnTo>
                  <a:lnTo>
                    <a:pt x="565" y="137"/>
                  </a:lnTo>
                  <a:lnTo>
                    <a:pt x="485" y="56"/>
                  </a:lnTo>
                  <a:lnTo>
                    <a:pt x="444" y="16"/>
                  </a:lnTo>
                  <a:cubicBezTo>
                    <a:pt x="414" y="5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4"/>
            <p:cNvSpPr/>
            <p:nvPr/>
          </p:nvSpPr>
          <p:spPr>
            <a:xfrm rot="-5400000">
              <a:off x="6046835" y="1730221"/>
              <a:ext cx="39909" cy="42706"/>
            </a:xfrm>
            <a:custGeom>
              <a:avLst/>
              <a:gdLst/>
              <a:ahLst/>
              <a:cxnLst/>
              <a:rect l="l" t="t" r="r" b="b"/>
              <a:pathLst>
                <a:path w="1170" h="1252" extrusionOk="0">
                  <a:moveTo>
                    <a:pt x="525" y="1"/>
                  </a:moveTo>
                  <a:cubicBezTo>
                    <a:pt x="162" y="122"/>
                    <a:pt x="0" y="525"/>
                    <a:pt x="81" y="888"/>
                  </a:cubicBezTo>
                  <a:cubicBezTo>
                    <a:pt x="121" y="969"/>
                    <a:pt x="162" y="1090"/>
                    <a:pt x="242" y="1130"/>
                  </a:cubicBezTo>
                  <a:lnTo>
                    <a:pt x="404" y="1211"/>
                  </a:lnTo>
                  <a:lnTo>
                    <a:pt x="525" y="1251"/>
                  </a:lnTo>
                  <a:lnTo>
                    <a:pt x="686" y="1251"/>
                  </a:lnTo>
                  <a:lnTo>
                    <a:pt x="928" y="1170"/>
                  </a:lnTo>
                  <a:lnTo>
                    <a:pt x="1089" y="1009"/>
                  </a:lnTo>
                  <a:lnTo>
                    <a:pt x="1170" y="807"/>
                  </a:lnTo>
                  <a:lnTo>
                    <a:pt x="1170" y="565"/>
                  </a:lnTo>
                  <a:lnTo>
                    <a:pt x="1049" y="243"/>
                  </a:lnTo>
                  <a:lnTo>
                    <a:pt x="888" y="81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4"/>
            <p:cNvSpPr/>
            <p:nvPr/>
          </p:nvSpPr>
          <p:spPr>
            <a:xfrm rot="-5400000">
              <a:off x="5956324" y="1492559"/>
              <a:ext cx="39943" cy="39295"/>
            </a:xfrm>
            <a:custGeom>
              <a:avLst/>
              <a:gdLst/>
              <a:ahLst/>
              <a:cxnLst/>
              <a:rect l="l" t="t" r="r" b="b"/>
              <a:pathLst>
                <a:path w="1171" h="1152" extrusionOk="0">
                  <a:moveTo>
                    <a:pt x="556" y="0"/>
                  </a:moveTo>
                  <a:cubicBezTo>
                    <a:pt x="413" y="0"/>
                    <a:pt x="270" y="36"/>
                    <a:pt x="162" y="144"/>
                  </a:cubicBezTo>
                  <a:lnTo>
                    <a:pt x="81" y="305"/>
                  </a:lnTo>
                  <a:lnTo>
                    <a:pt x="1" y="426"/>
                  </a:lnTo>
                  <a:lnTo>
                    <a:pt x="1" y="708"/>
                  </a:lnTo>
                  <a:cubicBezTo>
                    <a:pt x="122" y="991"/>
                    <a:pt x="364" y="1152"/>
                    <a:pt x="646" y="1152"/>
                  </a:cubicBezTo>
                  <a:lnTo>
                    <a:pt x="727" y="1152"/>
                  </a:lnTo>
                  <a:lnTo>
                    <a:pt x="888" y="1112"/>
                  </a:lnTo>
                  <a:lnTo>
                    <a:pt x="1009" y="1031"/>
                  </a:lnTo>
                  <a:lnTo>
                    <a:pt x="1130" y="870"/>
                  </a:lnTo>
                  <a:cubicBezTo>
                    <a:pt x="1170" y="708"/>
                    <a:pt x="1170" y="587"/>
                    <a:pt x="1130" y="426"/>
                  </a:cubicBezTo>
                  <a:cubicBezTo>
                    <a:pt x="1090" y="224"/>
                    <a:pt x="928" y="103"/>
                    <a:pt x="767" y="23"/>
                  </a:cubicBezTo>
                  <a:cubicBezTo>
                    <a:pt x="700" y="9"/>
                    <a:pt x="628" y="0"/>
                    <a:pt x="5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4"/>
            <p:cNvSpPr/>
            <p:nvPr/>
          </p:nvSpPr>
          <p:spPr>
            <a:xfrm rot="-5400000">
              <a:off x="5951208" y="1063728"/>
              <a:ext cx="22069" cy="26196"/>
            </a:xfrm>
            <a:custGeom>
              <a:avLst/>
              <a:gdLst/>
              <a:ahLst/>
              <a:cxnLst/>
              <a:rect l="l" t="t" r="r" b="b"/>
              <a:pathLst>
                <a:path w="647" h="768" extrusionOk="0">
                  <a:moveTo>
                    <a:pt x="243" y="1"/>
                  </a:moveTo>
                  <a:lnTo>
                    <a:pt x="82" y="41"/>
                  </a:lnTo>
                  <a:cubicBezTo>
                    <a:pt x="1" y="162"/>
                    <a:pt x="1" y="323"/>
                    <a:pt x="82" y="444"/>
                  </a:cubicBezTo>
                  <a:cubicBezTo>
                    <a:pt x="122" y="525"/>
                    <a:pt x="162" y="565"/>
                    <a:pt x="162" y="646"/>
                  </a:cubicBezTo>
                  <a:lnTo>
                    <a:pt x="324" y="767"/>
                  </a:lnTo>
                  <a:lnTo>
                    <a:pt x="606" y="646"/>
                  </a:lnTo>
                  <a:lnTo>
                    <a:pt x="646" y="444"/>
                  </a:lnTo>
                  <a:cubicBezTo>
                    <a:pt x="566" y="364"/>
                    <a:pt x="525" y="323"/>
                    <a:pt x="485" y="243"/>
                  </a:cubicBezTo>
                  <a:cubicBezTo>
                    <a:pt x="404" y="162"/>
                    <a:pt x="324" y="81"/>
                    <a:pt x="2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4"/>
            <p:cNvSpPr/>
            <p:nvPr/>
          </p:nvSpPr>
          <p:spPr>
            <a:xfrm rot="-5400000">
              <a:off x="5795138" y="1611859"/>
              <a:ext cx="33053" cy="35918"/>
            </a:xfrm>
            <a:custGeom>
              <a:avLst/>
              <a:gdLst/>
              <a:ahLst/>
              <a:cxnLst/>
              <a:rect l="l" t="t" r="r" b="b"/>
              <a:pathLst>
                <a:path w="969" h="1053" extrusionOk="0">
                  <a:moveTo>
                    <a:pt x="404" y="1"/>
                  </a:moveTo>
                  <a:lnTo>
                    <a:pt x="323" y="41"/>
                  </a:lnTo>
                  <a:lnTo>
                    <a:pt x="162" y="202"/>
                  </a:lnTo>
                  <a:lnTo>
                    <a:pt x="41" y="404"/>
                  </a:lnTo>
                  <a:cubicBezTo>
                    <a:pt x="41" y="485"/>
                    <a:pt x="0" y="565"/>
                    <a:pt x="41" y="646"/>
                  </a:cubicBezTo>
                  <a:lnTo>
                    <a:pt x="162" y="888"/>
                  </a:lnTo>
                  <a:lnTo>
                    <a:pt x="323" y="969"/>
                  </a:lnTo>
                  <a:lnTo>
                    <a:pt x="404" y="1009"/>
                  </a:lnTo>
                  <a:cubicBezTo>
                    <a:pt x="450" y="1040"/>
                    <a:pt x="502" y="1053"/>
                    <a:pt x="555" y="1053"/>
                  </a:cubicBezTo>
                  <a:cubicBezTo>
                    <a:pt x="642" y="1053"/>
                    <a:pt x="732" y="1018"/>
                    <a:pt x="807" y="969"/>
                  </a:cubicBezTo>
                  <a:lnTo>
                    <a:pt x="928" y="807"/>
                  </a:lnTo>
                  <a:lnTo>
                    <a:pt x="968" y="646"/>
                  </a:lnTo>
                  <a:lnTo>
                    <a:pt x="968" y="444"/>
                  </a:lnTo>
                  <a:lnTo>
                    <a:pt x="928" y="283"/>
                  </a:lnTo>
                  <a:lnTo>
                    <a:pt x="767" y="81"/>
                  </a:lnTo>
                  <a:lnTo>
                    <a:pt x="6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4"/>
            <p:cNvSpPr/>
            <p:nvPr/>
          </p:nvSpPr>
          <p:spPr>
            <a:xfrm rot="-5400000">
              <a:off x="5731130" y="1502554"/>
              <a:ext cx="35781" cy="37180"/>
            </a:xfrm>
            <a:custGeom>
              <a:avLst/>
              <a:gdLst/>
              <a:ahLst/>
              <a:cxnLst/>
              <a:rect l="l" t="t" r="r" b="b"/>
              <a:pathLst>
                <a:path w="1049" h="1090" extrusionOk="0">
                  <a:moveTo>
                    <a:pt x="282" y="0"/>
                  </a:moveTo>
                  <a:lnTo>
                    <a:pt x="161" y="81"/>
                  </a:lnTo>
                  <a:lnTo>
                    <a:pt x="81" y="202"/>
                  </a:lnTo>
                  <a:cubicBezTo>
                    <a:pt x="0" y="363"/>
                    <a:pt x="0" y="525"/>
                    <a:pt x="81" y="686"/>
                  </a:cubicBezTo>
                  <a:cubicBezTo>
                    <a:pt x="121" y="847"/>
                    <a:pt x="242" y="1009"/>
                    <a:pt x="444" y="1089"/>
                  </a:cubicBezTo>
                  <a:lnTo>
                    <a:pt x="645" y="1089"/>
                  </a:lnTo>
                  <a:lnTo>
                    <a:pt x="807" y="1009"/>
                  </a:lnTo>
                  <a:lnTo>
                    <a:pt x="968" y="888"/>
                  </a:lnTo>
                  <a:cubicBezTo>
                    <a:pt x="1049" y="726"/>
                    <a:pt x="1049" y="525"/>
                    <a:pt x="1008" y="363"/>
                  </a:cubicBezTo>
                  <a:cubicBezTo>
                    <a:pt x="928" y="121"/>
                    <a:pt x="686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4"/>
            <p:cNvSpPr/>
            <p:nvPr/>
          </p:nvSpPr>
          <p:spPr>
            <a:xfrm rot="-5400000">
              <a:off x="5680221" y="1253568"/>
              <a:ext cx="15145" cy="19306"/>
            </a:xfrm>
            <a:custGeom>
              <a:avLst/>
              <a:gdLst/>
              <a:ahLst/>
              <a:cxnLst/>
              <a:rect l="l" t="t" r="r" b="b"/>
              <a:pathLst>
                <a:path w="444" h="566" extrusionOk="0">
                  <a:moveTo>
                    <a:pt x="282" y="1"/>
                  </a:moveTo>
                  <a:cubicBezTo>
                    <a:pt x="202" y="1"/>
                    <a:pt x="121" y="41"/>
                    <a:pt x="81" y="122"/>
                  </a:cubicBezTo>
                  <a:cubicBezTo>
                    <a:pt x="0" y="283"/>
                    <a:pt x="41" y="445"/>
                    <a:pt x="162" y="566"/>
                  </a:cubicBezTo>
                  <a:lnTo>
                    <a:pt x="323" y="566"/>
                  </a:lnTo>
                  <a:lnTo>
                    <a:pt x="363" y="364"/>
                  </a:lnTo>
                  <a:cubicBezTo>
                    <a:pt x="444" y="283"/>
                    <a:pt x="444" y="203"/>
                    <a:pt x="403" y="122"/>
                  </a:cubicBezTo>
                  <a:lnTo>
                    <a:pt x="363" y="41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4"/>
            <p:cNvSpPr/>
            <p:nvPr/>
          </p:nvSpPr>
          <p:spPr>
            <a:xfrm rot="-5400000">
              <a:off x="5780197" y="1264994"/>
              <a:ext cx="23434" cy="26708"/>
            </a:xfrm>
            <a:custGeom>
              <a:avLst/>
              <a:gdLst/>
              <a:ahLst/>
              <a:cxnLst/>
              <a:rect l="l" t="t" r="r" b="b"/>
              <a:pathLst>
                <a:path w="687" h="783" extrusionOk="0">
                  <a:moveTo>
                    <a:pt x="404" y="1"/>
                  </a:moveTo>
                  <a:cubicBezTo>
                    <a:pt x="283" y="1"/>
                    <a:pt x="162" y="41"/>
                    <a:pt x="81" y="162"/>
                  </a:cubicBezTo>
                  <a:cubicBezTo>
                    <a:pt x="1" y="283"/>
                    <a:pt x="1" y="404"/>
                    <a:pt x="41" y="525"/>
                  </a:cubicBezTo>
                  <a:cubicBezTo>
                    <a:pt x="81" y="646"/>
                    <a:pt x="162" y="767"/>
                    <a:pt x="283" y="767"/>
                  </a:cubicBezTo>
                  <a:cubicBezTo>
                    <a:pt x="313" y="777"/>
                    <a:pt x="343" y="782"/>
                    <a:pt x="373" y="782"/>
                  </a:cubicBezTo>
                  <a:cubicBezTo>
                    <a:pt x="462" y="782"/>
                    <a:pt x="545" y="737"/>
                    <a:pt x="606" y="646"/>
                  </a:cubicBezTo>
                  <a:lnTo>
                    <a:pt x="646" y="606"/>
                  </a:lnTo>
                  <a:lnTo>
                    <a:pt x="686" y="445"/>
                  </a:lnTo>
                  <a:lnTo>
                    <a:pt x="686" y="364"/>
                  </a:lnTo>
                  <a:lnTo>
                    <a:pt x="646" y="203"/>
                  </a:lnTo>
                  <a:lnTo>
                    <a:pt x="565" y="122"/>
                  </a:lnTo>
                  <a:lnTo>
                    <a:pt x="485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4"/>
            <p:cNvSpPr/>
            <p:nvPr/>
          </p:nvSpPr>
          <p:spPr>
            <a:xfrm rot="-5400000">
              <a:off x="6304741" y="1345733"/>
              <a:ext cx="15179" cy="16543"/>
            </a:xfrm>
            <a:custGeom>
              <a:avLst/>
              <a:gdLst/>
              <a:ahLst/>
              <a:cxnLst/>
              <a:rect l="l" t="t" r="r" b="b"/>
              <a:pathLst>
                <a:path w="445" h="485" extrusionOk="0">
                  <a:moveTo>
                    <a:pt x="121" y="1"/>
                  </a:moveTo>
                  <a:lnTo>
                    <a:pt x="0" y="202"/>
                  </a:lnTo>
                  <a:lnTo>
                    <a:pt x="41" y="243"/>
                  </a:lnTo>
                  <a:cubicBezTo>
                    <a:pt x="41" y="283"/>
                    <a:pt x="41" y="283"/>
                    <a:pt x="41" y="323"/>
                  </a:cubicBezTo>
                  <a:cubicBezTo>
                    <a:pt x="41" y="364"/>
                    <a:pt x="81" y="444"/>
                    <a:pt x="162" y="485"/>
                  </a:cubicBezTo>
                  <a:cubicBezTo>
                    <a:pt x="242" y="485"/>
                    <a:pt x="323" y="485"/>
                    <a:pt x="404" y="444"/>
                  </a:cubicBezTo>
                  <a:lnTo>
                    <a:pt x="404" y="364"/>
                  </a:lnTo>
                  <a:cubicBezTo>
                    <a:pt x="444" y="323"/>
                    <a:pt x="444" y="243"/>
                    <a:pt x="404" y="202"/>
                  </a:cubicBezTo>
                  <a:cubicBezTo>
                    <a:pt x="363" y="41"/>
                    <a:pt x="202" y="4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4"/>
            <p:cNvSpPr/>
            <p:nvPr/>
          </p:nvSpPr>
          <p:spPr>
            <a:xfrm rot="-5400000">
              <a:off x="5612120" y="1562417"/>
              <a:ext cx="39943" cy="39909"/>
            </a:xfrm>
            <a:custGeom>
              <a:avLst/>
              <a:gdLst/>
              <a:ahLst/>
              <a:cxnLst/>
              <a:rect l="l" t="t" r="r" b="b"/>
              <a:pathLst>
                <a:path w="1171" h="1170" extrusionOk="0">
                  <a:moveTo>
                    <a:pt x="606" y="0"/>
                  </a:moveTo>
                  <a:cubicBezTo>
                    <a:pt x="364" y="0"/>
                    <a:pt x="162" y="121"/>
                    <a:pt x="41" y="323"/>
                  </a:cubicBezTo>
                  <a:lnTo>
                    <a:pt x="1" y="484"/>
                  </a:lnTo>
                  <a:lnTo>
                    <a:pt x="1" y="645"/>
                  </a:lnTo>
                  <a:lnTo>
                    <a:pt x="41" y="807"/>
                  </a:lnTo>
                  <a:cubicBezTo>
                    <a:pt x="162" y="968"/>
                    <a:pt x="364" y="1089"/>
                    <a:pt x="566" y="1170"/>
                  </a:cubicBezTo>
                  <a:lnTo>
                    <a:pt x="727" y="1170"/>
                  </a:lnTo>
                  <a:lnTo>
                    <a:pt x="848" y="1129"/>
                  </a:lnTo>
                  <a:lnTo>
                    <a:pt x="1009" y="1008"/>
                  </a:lnTo>
                  <a:cubicBezTo>
                    <a:pt x="1130" y="847"/>
                    <a:pt x="1170" y="645"/>
                    <a:pt x="1090" y="444"/>
                  </a:cubicBezTo>
                  <a:cubicBezTo>
                    <a:pt x="1049" y="202"/>
                    <a:pt x="848" y="40"/>
                    <a:pt x="6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4"/>
            <p:cNvSpPr/>
            <p:nvPr/>
          </p:nvSpPr>
          <p:spPr>
            <a:xfrm rot="-5400000">
              <a:off x="6036943" y="1939554"/>
              <a:ext cx="27561" cy="27083"/>
            </a:xfrm>
            <a:custGeom>
              <a:avLst/>
              <a:gdLst/>
              <a:ahLst/>
              <a:cxnLst/>
              <a:rect l="l" t="t" r="r" b="b"/>
              <a:pathLst>
                <a:path w="808" h="794" extrusionOk="0">
                  <a:moveTo>
                    <a:pt x="364" y="1"/>
                  </a:moveTo>
                  <a:cubicBezTo>
                    <a:pt x="283" y="41"/>
                    <a:pt x="202" y="82"/>
                    <a:pt x="122" y="162"/>
                  </a:cubicBezTo>
                  <a:lnTo>
                    <a:pt x="81" y="162"/>
                  </a:lnTo>
                  <a:lnTo>
                    <a:pt x="1" y="323"/>
                  </a:lnTo>
                  <a:lnTo>
                    <a:pt x="1" y="444"/>
                  </a:lnTo>
                  <a:lnTo>
                    <a:pt x="1" y="525"/>
                  </a:lnTo>
                  <a:cubicBezTo>
                    <a:pt x="41" y="646"/>
                    <a:pt x="122" y="727"/>
                    <a:pt x="243" y="767"/>
                  </a:cubicBezTo>
                  <a:cubicBezTo>
                    <a:pt x="293" y="784"/>
                    <a:pt x="350" y="794"/>
                    <a:pt x="411" y="794"/>
                  </a:cubicBezTo>
                  <a:cubicBezTo>
                    <a:pt x="497" y="794"/>
                    <a:pt x="592" y="774"/>
                    <a:pt x="686" y="727"/>
                  </a:cubicBezTo>
                  <a:lnTo>
                    <a:pt x="727" y="646"/>
                  </a:lnTo>
                  <a:lnTo>
                    <a:pt x="807" y="485"/>
                  </a:lnTo>
                  <a:lnTo>
                    <a:pt x="807" y="364"/>
                  </a:lnTo>
                  <a:lnTo>
                    <a:pt x="807" y="323"/>
                  </a:lnTo>
                  <a:cubicBezTo>
                    <a:pt x="767" y="203"/>
                    <a:pt x="686" y="82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4"/>
            <p:cNvSpPr/>
            <p:nvPr/>
          </p:nvSpPr>
          <p:spPr>
            <a:xfrm rot="-5400000">
              <a:off x="5805780" y="1707128"/>
              <a:ext cx="31688" cy="36600"/>
            </a:xfrm>
            <a:custGeom>
              <a:avLst/>
              <a:gdLst/>
              <a:ahLst/>
              <a:cxnLst/>
              <a:rect l="l" t="t" r="r" b="b"/>
              <a:pathLst>
                <a:path w="929" h="1073" extrusionOk="0">
                  <a:moveTo>
                    <a:pt x="404" y="1"/>
                  </a:moveTo>
                  <a:lnTo>
                    <a:pt x="243" y="41"/>
                  </a:lnTo>
                  <a:lnTo>
                    <a:pt x="81" y="243"/>
                  </a:lnTo>
                  <a:lnTo>
                    <a:pt x="1" y="445"/>
                  </a:lnTo>
                  <a:lnTo>
                    <a:pt x="1" y="687"/>
                  </a:lnTo>
                  <a:cubicBezTo>
                    <a:pt x="115" y="1002"/>
                    <a:pt x="291" y="1073"/>
                    <a:pt x="427" y="1073"/>
                  </a:cubicBezTo>
                  <a:cubicBezTo>
                    <a:pt x="482" y="1073"/>
                    <a:pt x="530" y="1061"/>
                    <a:pt x="565" y="1049"/>
                  </a:cubicBezTo>
                  <a:lnTo>
                    <a:pt x="727" y="928"/>
                  </a:lnTo>
                  <a:lnTo>
                    <a:pt x="888" y="727"/>
                  </a:lnTo>
                  <a:cubicBezTo>
                    <a:pt x="928" y="606"/>
                    <a:pt x="928" y="485"/>
                    <a:pt x="928" y="364"/>
                  </a:cubicBezTo>
                  <a:lnTo>
                    <a:pt x="807" y="122"/>
                  </a:lnTo>
                  <a:lnTo>
                    <a:pt x="646" y="41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4"/>
            <p:cNvSpPr/>
            <p:nvPr/>
          </p:nvSpPr>
          <p:spPr>
            <a:xfrm rot="-5400000">
              <a:off x="5597624" y="1832636"/>
              <a:ext cx="38544" cy="42808"/>
            </a:xfrm>
            <a:custGeom>
              <a:avLst/>
              <a:gdLst/>
              <a:ahLst/>
              <a:cxnLst/>
              <a:rect l="l" t="t" r="r" b="b"/>
              <a:pathLst>
                <a:path w="1130" h="1255" extrusionOk="0">
                  <a:moveTo>
                    <a:pt x="528" y="1"/>
                  </a:moveTo>
                  <a:cubicBezTo>
                    <a:pt x="417" y="1"/>
                    <a:pt x="301" y="35"/>
                    <a:pt x="202" y="85"/>
                  </a:cubicBezTo>
                  <a:lnTo>
                    <a:pt x="81" y="246"/>
                  </a:lnTo>
                  <a:lnTo>
                    <a:pt x="0" y="408"/>
                  </a:lnTo>
                  <a:lnTo>
                    <a:pt x="0" y="609"/>
                  </a:lnTo>
                  <a:cubicBezTo>
                    <a:pt x="0" y="649"/>
                    <a:pt x="40" y="690"/>
                    <a:pt x="40" y="730"/>
                  </a:cubicBezTo>
                  <a:cubicBezTo>
                    <a:pt x="121" y="1053"/>
                    <a:pt x="403" y="1254"/>
                    <a:pt x="726" y="1254"/>
                  </a:cubicBezTo>
                  <a:lnTo>
                    <a:pt x="887" y="1174"/>
                  </a:lnTo>
                  <a:lnTo>
                    <a:pt x="968" y="1093"/>
                  </a:lnTo>
                  <a:lnTo>
                    <a:pt x="1089" y="972"/>
                  </a:lnTo>
                  <a:cubicBezTo>
                    <a:pt x="1129" y="770"/>
                    <a:pt x="1129" y="609"/>
                    <a:pt x="1089" y="448"/>
                  </a:cubicBezTo>
                  <a:cubicBezTo>
                    <a:pt x="1008" y="246"/>
                    <a:pt x="887" y="125"/>
                    <a:pt x="726" y="45"/>
                  </a:cubicBezTo>
                  <a:cubicBezTo>
                    <a:pt x="664" y="14"/>
                    <a:pt x="597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4"/>
            <p:cNvSpPr/>
            <p:nvPr/>
          </p:nvSpPr>
          <p:spPr>
            <a:xfrm rot="-5400000">
              <a:off x="6072964" y="1294159"/>
              <a:ext cx="23399" cy="23399"/>
            </a:xfrm>
            <a:custGeom>
              <a:avLst/>
              <a:gdLst/>
              <a:ahLst/>
              <a:cxnLst/>
              <a:rect l="l" t="t" r="r" b="b"/>
              <a:pathLst>
                <a:path w="686" h="686" extrusionOk="0">
                  <a:moveTo>
                    <a:pt x="242" y="0"/>
                  </a:moveTo>
                  <a:lnTo>
                    <a:pt x="161" y="81"/>
                  </a:lnTo>
                  <a:lnTo>
                    <a:pt x="40" y="242"/>
                  </a:lnTo>
                  <a:cubicBezTo>
                    <a:pt x="0" y="283"/>
                    <a:pt x="0" y="363"/>
                    <a:pt x="40" y="444"/>
                  </a:cubicBezTo>
                  <a:lnTo>
                    <a:pt x="81" y="565"/>
                  </a:lnTo>
                  <a:lnTo>
                    <a:pt x="282" y="686"/>
                  </a:lnTo>
                  <a:lnTo>
                    <a:pt x="444" y="686"/>
                  </a:lnTo>
                  <a:lnTo>
                    <a:pt x="524" y="605"/>
                  </a:lnTo>
                  <a:lnTo>
                    <a:pt x="645" y="404"/>
                  </a:lnTo>
                  <a:cubicBezTo>
                    <a:pt x="686" y="363"/>
                    <a:pt x="686" y="283"/>
                    <a:pt x="686" y="242"/>
                  </a:cubicBezTo>
                  <a:lnTo>
                    <a:pt x="605" y="162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4"/>
            <p:cNvSpPr/>
            <p:nvPr/>
          </p:nvSpPr>
          <p:spPr>
            <a:xfrm rot="-5400000">
              <a:off x="6302421" y="1879350"/>
              <a:ext cx="19306" cy="15418"/>
            </a:xfrm>
            <a:custGeom>
              <a:avLst/>
              <a:gdLst/>
              <a:ahLst/>
              <a:cxnLst/>
              <a:rect l="l" t="t" r="r" b="b"/>
              <a:pathLst>
                <a:path w="566" h="452" extrusionOk="0">
                  <a:moveTo>
                    <a:pt x="330" y="0"/>
                  </a:moveTo>
                  <a:cubicBezTo>
                    <a:pt x="289" y="0"/>
                    <a:pt x="245" y="10"/>
                    <a:pt x="202" y="32"/>
                  </a:cubicBezTo>
                  <a:cubicBezTo>
                    <a:pt x="81" y="72"/>
                    <a:pt x="1" y="193"/>
                    <a:pt x="41" y="355"/>
                  </a:cubicBezTo>
                  <a:lnTo>
                    <a:pt x="121" y="435"/>
                  </a:lnTo>
                  <a:cubicBezTo>
                    <a:pt x="154" y="446"/>
                    <a:pt x="189" y="451"/>
                    <a:pt x="225" y="451"/>
                  </a:cubicBezTo>
                  <a:cubicBezTo>
                    <a:pt x="323" y="451"/>
                    <a:pt x="425" y="414"/>
                    <a:pt x="484" y="355"/>
                  </a:cubicBezTo>
                  <a:lnTo>
                    <a:pt x="565" y="234"/>
                  </a:lnTo>
                  <a:lnTo>
                    <a:pt x="565" y="193"/>
                  </a:lnTo>
                  <a:cubicBezTo>
                    <a:pt x="536" y="75"/>
                    <a:pt x="441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8" name="Google Shape;1408;p34"/>
          <p:cNvGrpSpPr/>
          <p:nvPr/>
        </p:nvGrpSpPr>
        <p:grpSpPr>
          <a:xfrm rot="-5566490">
            <a:off x="4100004" y="7478448"/>
            <a:ext cx="5303265" cy="1892897"/>
            <a:chOff x="-754697" y="1352100"/>
            <a:chExt cx="6171556" cy="3954075"/>
          </a:xfrm>
        </p:grpSpPr>
        <p:sp>
          <p:nvSpPr>
            <p:cNvPr id="1409" name="Google Shape;1409;p34"/>
            <p:cNvSpPr/>
            <p:nvPr/>
          </p:nvSpPr>
          <p:spPr>
            <a:xfrm rot="-5400000">
              <a:off x="58844" y="2158513"/>
              <a:ext cx="2111360" cy="3738443"/>
            </a:xfrm>
            <a:custGeom>
              <a:avLst/>
              <a:gdLst/>
              <a:ahLst/>
              <a:cxnLst/>
              <a:rect l="l" t="t" r="r" b="b"/>
              <a:pathLst>
                <a:path w="38310" h="68080" extrusionOk="0">
                  <a:moveTo>
                    <a:pt x="314" y="1"/>
                  </a:moveTo>
                  <a:cubicBezTo>
                    <a:pt x="147" y="1"/>
                    <a:pt x="1" y="191"/>
                    <a:pt x="153" y="313"/>
                  </a:cubicBezTo>
                  <a:cubicBezTo>
                    <a:pt x="3661" y="3942"/>
                    <a:pt x="6968" y="7693"/>
                    <a:pt x="10074" y="11645"/>
                  </a:cubicBezTo>
                  <a:cubicBezTo>
                    <a:pt x="13179" y="15597"/>
                    <a:pt x="16083" y="19711"/>
                    <a:pt x="18785" y="23945"/>
                  </a:cubicBezTo>
                  <a:cubicBezTo>
                    <a:pt x="21527" y="28261"/>
                    <a:pt x="24027" y="32737"/>
                    <a:pt x="26326" y="37294"/>
                  </a:cubicBezTo>
                  <a:cubicBezTo>
                    <a:pt x="28625" y="41852"/>
                    <a:pt x="30682" y="46570"/>
                    <a:pt x="32537" y="51369"/>
                  </a:cubicBezTo>
                  <a:cubicBezTo>
                    <a:pt x="34392" y="56168"/>
                    <a:pt x="36005" y="61048"/>
                    <a:pt x="37376" y="66049"/>
                  </a:cubicBezTo>
                  <a:cubicBezTo>
                    <a:pt x="37538" y="66694"/>
                    <a:pt x="37739" y="67299"/>
                    <a:pt x="37901" y="67904"/>
                  </a:cubicBezTo>
                  <a:cubicBezTo>
                    <a:pt x="37918" y="68026"/>
                    <a:pt x="38002" y="68080"/>
                    <a:pt x="38087" y="68080"/>
                  </a:cubicBezTo>
                  <a:cubicBezTo>
                    <a:pt x="38198" y="68080"/>
                    <a:pt x="38309" y="67984"/>
                    <a:pt x="38263" y="67824"/>
                  </a:cubicBezTo>
                  <a:cubicBezTo>
                    <a:pt x="36973" y="62823"/>
                    <a:pt x="35400" y="57903"/>
                    <a:pt x="33626" y="53023"/>
                  </a:cubicBezTo>
                  <a:cubicBezTo>
                    <a:pt x="31811" y="48183"/>
                    <a:pt x="29794" y="43465"/>
                    <a:pt x="27536" y="38827"/>
                  </a:cubicBezTo>
                  <a:cubicBezTo>
                    <a:pt x="25278" y="34229"/>
                    <a:pt x="22858" y="29753"/>
                    <a:pt x="20156" y="25438"/>
                  </a:cubicBezTo>
                  <a:cubicBezTo>
                    <a:pt x="17494" y="21082"/>
                    <a:pt x="14631" y="16888"/>
                    <a:pt x="11525" y="12855"/>
                  </a:cubicBezTo>
                  <a:cubicBezTo>
                    <a:pt x="8460" y="8862"/>
                    <a:pt x="5194" y="5031"/>
                    <a:pt x="1725" y="1361"/>
                  </a:cubicBezTo>
                  <a:cubicBezTo>
                    <a:pt x="1322" y="918"/>
                    <a:pt x="879" y="514"/>
                    <a:pt x="475" y="71"/>
                  </a:cubicBezTo>
                  <a:cubicBezTo>
                    <a:pt x="426" y="21"/>
                    <a:pt x="369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4"/>
            <p:cNvSpPr/>
            <p:nvPr/>
          </p:nvSpPr>
          <p:spPr>
            <a:xfrm rot="-5400000">
              <a:off x="-57623" y="2120398"/>
              <a:ext cx="2476039" cy="939443"/>
            </a:xfrm>
            <a:custGeom>
              <a:avLst/>
              <a:gdLst/>
              <a:ahLst/>
              <a:cxnLst/>
              <a:rect l="l" t="t" r="r" b="b"/>
              <a:pathLst>
                <a:path w="44927" h="17108" extrusionOk="0">
                  <a:moveTo>
                    <a:pt x="8186" y="0"/>
                  </a:moveTo>
                  <a:cubicBezTo>
                    <a:pt x="5062" y="0"/>
                    <a:pt x="1997" y="894"/>
                    <a:pt x="0" y="3391"/>
                  </a:cubicBezTo>
                  <a:lnTo>
                    <a:pt x="202" y="3431"/>
                  </a:lnTo>
                  <a:cubicBezTo>
                    <a:pt x="6735" y="8391"/>
                    <a:pt x="13752" y="12787"/>
                    <a:pt x="21415" y="15207"/>
                  </a:cubicBezTo>
                  <a:cubicBezTo>
                    <a:pt x="25260" y="16421"/>
                    <a:pt x="29289" y="17107"/>
                    <a:pt x="33291" y="17107"/>
                  </a:cubicBezTo>
                  <a:cubicBezTo>
                    <a:pt x="37263" y="17107"/>
                    <a:pt x="41210" y="16431"/>
                    <a:pt x="44927" y="14925"/>
                  </a:cubicBezTo>
                  <a:cubicBezTo>
                    <a:pt x="43193" y="13190"/>
                    <a:pt x="40934" y="12182"/>
                    <a:pt x="38756" y="11214"/>
                  </a:cubicBezTo>
                  <a:lnTo>
                    <a:pt x="23230" y="4439"/>
                  </a:lnTo>
                  <a:cubicBezTo>
                    <a:pt x="19681" y="2907"/>
                    <a:pt x="16132" y="1334"/>
                    <a:pt x="12381" y="487"/>
                  </a:cubicBezTo>
                  <a:cubicBezTo>
                    <a:pt x="11034" y="185"/>
                    <a:pt x="9604" y="0"/>
                    <a:pt x="8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4"/>
            <p:cNvSpPr/>
            <p:nvPr/>
          </p:nvSpPr>
          <p:spPr>
            <a:xfrm rot="-5400000">
              <a:off x="2604364" y="700076"/>
              <a:ext cx="1778205" cy="3846785"/>
            </a:xfrm>
            <a:custGeom>
              <a:avLst/>
              <a:gdLst/>
              <a:ahLst/>
              <a:cxnLst/>
              <a:rect l="l" t="t" r="r" b="b"/>
              <a:pathLst>
                <a:path w="32265" h="70053" extrusionOk="0">
                  <a:moveTo>
                    <a:pt x="445" y="1"/>
                  </a:moveTo>
                  <a:lnTo>
                    <a:pt x="445" y="1"/>
                  </a:lnTo>
                  <a:cubicBezTo>
                    <a:pt x="1" y="8228"/>
                    <a:pt x="2300" y="16334"/>
                    <a:pt x="5082" y="24077"/>
                  </a:cubicBezTo>
                  <a:cubicBezTo>
                    <a:pt x="9438" y="36135"/>
                    <a:pt x="15003" y="47710"/>
                    <a:pt x="21738" y="58599"/>
                  </a:cubicBezTo>
                  <a:cubicBezTo>
                    <a:pt x="24440" y="62995"/>
                    <a:pt x="27465" y="67390"/>
                    <a:pt x="31699" y="70052"/>
                  </a:cubicBezTo>
                  <a:cubicBezTo>
                    <a:pt x="32264" y="69649"/>
                    <a:pt x="32264" y="68762"/>
                    <a:pt x="32143" y="68036"/>
                  </a:cubicBezTo>
                  <a:cubicBezTo>
                    <a:pt x="31095" y="59446"/>
                    <a:pt x="30006" y="50815"/>
                    <a:pt x="28917" y="42225"/>
                  </a:cubicBezTo>
                  <a:cubicBezTo>
                    <a:pt x="28554" y="38757"/>
                    <a:pt x="27989" y="35329"/>
                    <a:pt x="27223" y="31901"/>
                  </a:cubicBezTo>
                  <a:cubicBezTo>
                    <a:pt x="24239" y="19399"/>
                    <a:pt x="11212" y="5445"/>
                    <a:pt x="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4"/>
            <p:cNvSpPr/>
            <p:nvPr/>
          </p:nvSpPr>
          <p:spPr>
            <a:xfrm rot="-5400000">
              <a:off x="1895155" y="2583442"/>
              <a:ext cx="853582" cy="3058352"/>
            </a:xfrm>
            <a:custGeom>
              <a:avLst/>
              <a:gdLst/>
              <a:ahLst/>
              <a:cxnLst/>
              <a:rect l="l" t="t" r="r" b="b"/>
              <a:pathLst>
                <a:path w="15488" h="55695" extrusionOk="0">
                  <a:moveTo>
                    <a:pt x="11696" y="0"/>
                  </a:moveTo>
                  <a:cubicBezTo>
                    <a:pt x="4800" y="5001"/>
                    <a:pt x="1170" y="14156"/>
                    <a:pt x="566" y="23189"/>
                  </a:cubicBezTo>
                  <a:cubicBezTo>
                    <a:pt x="1" y="32183"/>
                    <a:pt x="2098" y="41136"/>
                    <a:pt x="4518" y="49766"/>
                  </a:cubicBezTo>
                  <a:cubicBezTo>
                    <a:pt x="5163" y="51944"/>
                    <a:pt x="5849" y="54202"/>
                    <a:pt x="7421" y="55695"/>
                  </a:cubicBezTo>
                  <a:cubicBezTo>
                    <a:pt x="8873" y="46741"/>
                    <a:pt x="10769" y="37829"/>
                    <a:pt x="13148" y="29077"/>
                  </a:cubicBezTo>
                  <a:cubicBezTo>
                    <a:pt x="15487" y="20326"/>
                    <a:pt x="14237" y="8711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4"/>
            <p:cNvSpPr/>
            <p:nvPr/>
          </p:nvSpPr>
          <p:spPr>
            <a:xfrm rot="-5400000">
              <a:off x="-967442" y="3510662"/>
              <a:ext cx="1631495" cy="399324"/>
            </a:xfrm>
            <a:custGeom>
              <a:avLst/>
              <a:gdLst/>
              <a:ahLst/>
              <a:cxnLst/>
              <a:rect l="l" t="t" r="r" b="b"/>
              <a:pathLst>
                <a:path w="29603" h="7272" extrusionOk="0">
                  <a:moveTo>
                    <a:pt x="14143" y="0"/>
                  </a:moveTo>
                  <a:cubicBezTo>
                    <a:pt x="11170" y="0"/>
                    <a:pt x="8191" y="288"/>
                    <a:pt x="5244" y="872"/>
                  </a:cubicBezTo>
                  <a:cubicBezTo>
                    <a:pt x="3187" y="1275"/>
                    <a:pt x="888" y="2001"/>
                    <a:pt x="1" y="4058"/>
                  </a:cubicBezTo>
                  <a:cubicBezTo>
                    <a:pt x="4518" y="6518"/>
                    <a:pt x="10446" y="6962"/>
                    <a:pt x="15487" y="7244"/>
                  </a:cubicBezTo>
                  <a:cubicBezTo>
                    <a:pt x="15858" y="7262"/>
                    <a:pt x="16230" y="7271"/>
                    <a:pt x="16603" y="7271"/>
                  </a:cubicBezTo>
                  <a:cubicBezTo>
                    <a:pt x="21253" y="7271"/>
                    <a:pt x="25981" y="5858"/>
                    <a:pt x="29602" y="2647"/>
                  </a:cubicBezTo>
                  <a:cubicBezTo>
                    <a:pt x="24609" y="896"/>
                    <a:pt x="19386" y="0"/>
                    <a:pt x="14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4"/>
            <p:cNvSpPr/>
            <p:nvPr/>
          </p:nvSpPr>
          <p:spPr>
            <a:xfrm rot="-5400000">
              <a:off x="140117" y="4026774"/>
              <a:ext cx="844654" cy="1714149"/>
            </a:xfrm>
            <a:custGeom>
              <a:avLst/>
              <a:gdLst/>
              <a:ahLst/>
              <a:cxnLst/>
              <a:rect l="l" t="t" r="r" b="b"/>
              <a:pathLst>
                <a:path w="15326" h="31216" extrusionOk="0">
                  <a:moveTo>
                    <a:pt x="11696" y="0"/>
                  </a:moveTo>
                  <a:cubicBezTo>
                    <a:pt x="6897" y="2864"/>
                    <a:pt x="3428" y="7986"/>
                    <a:pt x="1735" y="13632"/>
                  </a:cubicBezTo>
                  <a:cubicBezTo>
                    <a:pt x="41" y="19237"/>
                    <a:pt x="0" y="25367"/>
                    <a:pt x="1009" y="31215"/>
                  </a:cubicBezTo>
                  <a:cubicBezTo>
                    <a:pt x="4074" y="26577"/>
                    <a:pt x="7058" y="21859"/>
                    <a:pt x="9921" y="17019"/>
                  </a:cubicBezTo>
                  <a:cubicBezTo>
                    <a:pt x="11131" y="15084"/>
                    <a:pt x="12139" y="13027"/>
                    <a:pt x="12946" y="10889"/>
                  </a:cubicBezTo>
                  <a:cubicBezTo>
                    <a:pt x="13793" y="8187"/>
                    <a:pt x="15325" y="3025"/>
                    <a:pt x="1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4"/>
            <p:cNvSpPr/>
            <p:nvPr/>
          </p:nvSpPr>
          <p:spPr>
            <a:xfrm rot="-5400000">
              <a:off x="2581706" y="1169765"/>
              <a:ext cx="1405810" cy="3070158"/>
            </a:xfrm>
            <a:custGeom>
              <a:avLst/>
              <a:gdLst/>
              <a:ahLst/>
              <a:cxnLst/>
              <a:rect l="l" t="t" r="r" b="b"/>
              <a:pathLst>
                <a:path w="25508" h="55910" extrusionOk="0">
                  <a:moveTo>
                    <a:pt x="361" y="0"/>
                  </a:moveTo>
                  <a:cubicBezTo>
                    <a:pt x="179" y="0"/>
                    <a:pt x="1" y="257"/>
                    <a:pt x="156" y="443"/>
                  </a:cubicBezTo>
                  <a:lnTo>
                    <a:pt x="277" y="564"/>
                  </a:lnTo>
                  <a:lnTo>
                    <a:pt x="640" y="1048"/>
                  </a:lnTo>
                  <a:cubicBezTo>
                    <a:pt x="1083" y="1693"/>
                    <a:pt x="1527" y="2298"/>
                    <a:pt x="1970" y="2943"/>
                  </a:cubicBezTo>
                  <a:cubicBezTo>
                    <a:pt x="3584" y="5242"/>
                    <a:pt x="5076" y="7581"/>
                    <a:pt x="6487" y="10001"/>
                  </a:cubicBezTo>
                  <a:cubicBezTo>
                    <a:pt x="8665" y="13590"/>
                    <a:pt x="10722" y="17300"/>
                    <a:pt x="12577" y="21091"/>
                  </a:cubicBezTo>
                  <a:cubicBezTo>
                    <a:pt x="14956" y="25850"/>
                    <a:pt x="17094" y="30770"/>
                    <a:pt x="18989" y="35771"/>
                  </a:cubicBezTo>
                  <a:cubicBezTo>
                    <a:pt x="21167" y="41538"/>
                    <a:pt x="22982" y="47426"/>
                    <a:pt x="24434" y="53395"/>
                  </a:cubicBezTo>
                  <a:cubicBezTo>
                    <a:pt x="24635" y="54161"/>
                    <a:pt x="24797" y="54968"/>
                    <a:pt x="24958" y="55734"/>
                  </a:cubicBezTo>
                  <a:cubicBezTo>
                    <a:pt x="24989" y="55857"/>
                    <a:pt x="25078" y="55910"/>
                    <a:pt x="25175" y="55910"/>
                  </a:cubicBezTo>
                  <a:cubicBezTo>
                    <a:pt x="25332" y="55910"/>
                    <a:pt x="25507" y="55772"/>
                    <a:pt x="25482" y="55573"/>
                  </a:cubicBezTo>
                  <a:cubicBezTo>
                    <a:pt x="24111" y="49483"/>
                    <a:pt x="22337" y="43474"/>
                    <a:pt x="20199" y="37586"/>
                  </a:cubicBezTo>
                  <a:cubicBezTo>
                    <a:pt x="18344" y="32424"/>
                    <a:pt x="16207" y="27383"/>
                    <a:pt x="13827" y="22463"/>
                  </a:cubicBezTo>
                  <a:cubicBezTo>
                    <a:pt x="11932" y="18470"/>
                    <a:pt x="9875" y="14598"/>
                    <a:pt x="7617" y="10807"/>
                  </a:cubicBezTo>
                  <a:cubicBezTo>
                    <a:pt x="6124" y="8226"/>
                    <a:pt x="4471" y="5686"/>
                    <a:pt x="2777" y="3185"/>
                  </a:cubicBezTo>
                  <a:cubicBezTo>
                    <a:pt x="2091" y="2177"/>
                    <a:pt x="1366" y="1088"/>
                    <a:pt x="599" y="161"/>
                  </a:cubicBezTo>
                  <a:lnTo>
                    <a:pt x="519" y="80"/>
                  </a:lnTo>
                  <a:cubicBezTo>
                    <a:pt x="472" y="24"/>
                    <a:pt x="416" y="0"/>
                    <a:pt x="361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4"/>
            <p:cNvSpPr/>
            <p:nvPr/>
          </p:nvSpPr>
          <p:spPr>
            <a:xfrm rot="-5400000">
              <a:off x="173498" y="2212286"/>
              <a:ext cx="2072506" cy="627705"/>
            </a:xfrm>
            <a:custGeom>
              <a:avLst/>
              <a:gdLst/>
              <a:ahLst/>
              <a:cxnLst/>
              <a:rect l="l" t="t" r="r" b="b"/>
              <a:pathLst>
                <a:path w="37605" h="11431" extrusionOk="0">
                  <a:moveTo>
                    <a:pt x="939" y="1"/>
                  </a:moveTo>
                  <a:cubicBezTo>
                    <a:pt x="740" y="1"/>
                    <a:pt x="540" y="29"/>
                    <a:pt x="340" y="58"/>
                  </a:cubicBezTo>
                  <a:lnTo>
                    <a:pt x="300" y="58"/>
                  </a:lnTo>
                  <a:cubicBezTo>
                    <a:pt x="0" y="95"/>
                    <a:pt x="83" y="550"/>
                    <a:pt x="355" y="550"/>
                  </a:cubicBezTo>
                  <a:cubicBezTo>
                    <a:pt x="376" y="550"/>
                    <a:pt x="398" y="548"/>
                    <a:pt x="421" y="542"/>
                  </a:cubicBezTo>
                  <a:lnTo>
                    <a:pt x="421" y="501"/>
                  </a:lnTo>
                  <a:lnTo>
                    <a:pt x="905" y="501"/>
                  </a:lnTo>
                  <a:cubicBezTo>
                    <a:pt x="1469" y="501"/>
                    <a:pt x="2074" y="542"/>
                    <a:pt x="2639" y="622"/>
                  </a:cubicBezTo>
                  <a:cubicBezTo>
                    <a:pt x="5301" y="985"/>
                    <a:pt x="7922" y="1671"/>
                    <a:pt x="10423" y="2599"/>
                  </a:cubicBezTo>
                  <a:cubicBezTo>
                    <a:pt x="14980" y="4171"/>
                    <a:pt x="19295" y="6309"/>
                    <a:pt x="23771" y="8003"/>
                  </a:cubicBezTo>
                  <a:cubicBezTo>
                    <a:pt x="26917" y="9213"/>
                    <a:pt x="30143" y="10140"/>
                    <a:pt x="33450" y="10866"/>
                  </a:cubicBezTo>
                  <a:cubicBezTo>
                    <a:pt x="34338" y="11068"/>
                    <a:pt x="35225" y="11189"/>
                    <a:pt x="36112" y="11310"/>
                  </a:cubicBezTo>
                  <a:cubicBezTo>
                    <a:pt x="36475" y="11390"/>
                    <a:pt x="36838" y="11431"/>
                    <a:pt x="37241" y="11431"/>
                  </a:cubicBezTo>
                  <a:lnTo>
                    <a:pt x="37282" y="11431"/>
                  </a:lnTo>
                  <a:cubicBezTo>
                    <a:pt x="37604" y="11431"/>
                    <a:pt x="37604" y="10947"/>
                    <a:pt x="37282" y="10947"/>
                  </a:cubicBezTo>
                  <a:cubicBezTo>
                    <a:pt x="36273" y="10866"/>
                    <a:pt x="35265" y="10705"/>
                    <a:pt x="34257" y="10503"/>
                  </a:cubicBezTo>
                  <a:cubicBezTo>
                    <a:pt x="31192" y="9898"/>
                    <a:pt x="28127" y="9051"/>
                    <a:pt x="25183" y="8003"/>
                  </a:cubicBezTo>
                  <a:cubicBezTo>
                    <a:pt x="22884" y="7196"/>
                    <a:pt x="20626" y="6269"/>
                    <a:pt x="18408" y="5301"/>
                  </a:cubicBezTo>
                  <a:cubicBezTo>
                    <a:pt x="16149" y="4333"/>
                    <a:pt x="13971" y="3365"/>
                    <a:pt x="11713" y="2518"/>
                  </a:cubicBezTo>
                  <a:cubicBezTo>
                    <a:pt x="8971" y="1469"/>
                    <a:pt x="6107" y="663"/>
                    <a:pt x="3244" y="179"/>
                  </a:cubicBezTo>
                  <a:cubicBezTo>
                    <a:pt x="2558" y="58"/>
                    <a:pt x="1873" y="18"/>
                    <a:pt x="1187" y="18"/>
                  </a:cubicBezTo>
                  <a:cubicBezTo>
                    <a:pt x="1105" y="6"/>
                    <a:pt x="1022" y="1"/>
                    <a:pt x="939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4"/>
            <p:cNvSpPr/>
            <p:nvPr/>
          </p:nvSpPr>
          <p:spPr>
            <a:xfrm rot="-5400000">
              <a:off x="1927538" y="2923913"/>
              <a:ext cx="349248" cy="2321591"/>
            </a:xfrm>
            <a:custGeom>
              <a:avLst/>
              <a:gdLst/>
              <a:ahLst/>
              <a:cxnLst/>
              <a:rect l="l" t="t" r="r" b="b"/>
              <a:pathLst>
                <a:path w="6337" h="42278" extrusionOk="0">
                  <a:moveTo>
                    <a:pt x="5975" y="0"/>
                  </a:moveTo>
                  <a:cubicBezTo>
                    <a:pt x="5906" y="0"/>
                    <a:pt x="5843" y="34"/>
                    <a:pt x="5808" y="117"/>
                  </a:cubicBezTo>
                  <a:lnTo>
                    <a:pt x="5808" y="157"/>
                  </a:lnTo>
                  <a:cubicBezTo>
                    <a:pt x="5525" y="803"/>
                    <a:pt x="5243" y="1488"/>
                    <a:pt x="5001" y="2174"/>
                  </a:cubicBezTo>
                  <a:cubicBezTo>
                    <a:pt x="4316" y="3989"/>
                    <a:pt x="3751" y="5884"/>
                    <a:pt x="3227" y="7739"/>
                  </a:cubicBezTo>
                  <a:cubicBezTo>
                    <a:pt x="2420" y="10603"/>
                    <a:pt x="1775" y="13466"/>
                    <a:pt x="1291" y="16410"/>
                  </a:cubicBezTo>
                  <a:cubicBezTo>
                    <a:pt x="686" y="20040"/>
                    <a:pt x="323" y="23750"/>
                    <a:pt x="162" y="27420"/>
                  </a:cubicBezTo>
                  <a:cubicBezTo>
                    <a:pt x="0" y="31775"/>
                    <a:pt x="202" y="36131"/>
                    <a:pt x="726" y="40406"/>
                  </a:cubicBezTo>
                  <a:cubicBezTo>
                    <a:pt x="807" y="40970"/>
                    <a:pt x="847" y="41535"/>
                    <a:pt x="928" y="42100"/>
                  </a:cubicBezTo>
                  <a:cubicBezTo>
                    <a:pt x="959" y="42226"/>
                    <a:pt x="1052" y="42278"/>
                    <a:pt x="1152" y="42278"/>
                  </a:cubicBezTo>
                  <a:cubicBezTo>
                    <a:pt x="1307" y="42278"/>
                    <a:pt x="1477" y="42151"/>
                    <a:pt x="1452" y="41979"/>
                  </a:cubicBezTo>
                  <a:cubicBezTo>
                    <a:pt x="847" y="37623"/>
                    <a:pt x="565" y="33227"/>
                    <a:pt x="646" y="28872"/>
                  </a:cubicBezTo>
                  <a:cubicBezTo>
                    <a:pt x="807" y="22056"/>
                    <a:pt x="1734" y="15321"/>
                    <a:pt x="3469" y="8788"/>
                  </a:cubicBezTo>
                  <a:cubicBezTo>
                    <a:pt x="3993" y="6771"/>
                    <a:pt x="4598" y="4795"/>
                    <a:pt x="5324" y="2819"/>
                  </a:cubicBezTo>
                  <a:cubicBezTo>
                    <a:pt x="5525" y="2255"/>
                    <a:pt x="5727" y="1690"/>
                    <a:pt x="5969" y="1125"/>
                  </a:cubicBezTo>
                  <a:lnTo>
                    <a:pt x="6090" y="843"/>
                  </a:lnTo>
                  <a:cubicBezTo>
                    <a:pt x="6090" y="803"/>
                    <a:pt x="6130" y="762"/>
                    <a:pt x="6130" y="722"/>
                  </a:cubicBezTo>
                  <a:lnTo>
                    <a:pt x="6130" y="682"/>
                  </a:lnTo>
                  <a:cubicBezTo>
                    <a:pt x="6171" y="601"/>
                    <a:pt x="6211" y="520"/>
                    <a:pt x="6251" y="440"/>
                  </a:cubicBezTo>
                  <a:lnTo>
                    <a:pt x="6251" y="399"/>
                  </a:lnTo>
                  <a:cubicBezTo>
                    <a:pt x="6337" y="200"/>
                    <a:pt x="6140" y="0"/>
                    <a:pt x="5975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4"/>
            <p:cNvSpPr/>
            <p:nvPr/>
          </p:nvSpPr>
          <p:spPr>
            <a:xfrm rot="-5400000">
              <a:off x="205460" y="4311468"/>
              <a:ext cx="545448" cy="1188911"/>
            </a:xfrm>
            <a:custGeom>
              <a:avLst/>
              <a:gdLst/>
              <a:ahLst/>
              <a:cxnLst/>
              <a:rect l="l" t="t" r="r" b="b"/>
              <a:pathLst>
                <a:path w="9897" h="21651" extrusionOk="0">
                  <a:moveTo>
                    <a:pt x="9500" y="0"/>
                  </a:moveTo>
                  <a:cubicBezTo>
                    <a:pt x="9446" y="0"/>
                    <a:pt x="9391" y="18"/>
                    <a:pt x="9341" y="59"/>
                  </a:cubicBezTo>
                  <a:cubicBezTo>
                    <a:pt x="8414" y="906"/>
                    <a:pt x="7607" y="1915"/>
                    <a:pt x="6922" y="3003"/>
                  </a:cubicBezTo>
                  <a:cubicBezTo>
                    <a:pt x="4946" y="5947"/>
                    <a:pt x="3373" y="9133"/>
                    <a:pt x="2284" y="12521"/>
                  </a:cubicBezTo>
                  <a:cubicBezTo>
                    <a:pt x="1316" y="15384"/>
                    <a:pt x="550" y="18329"/>
                    <a:pt x="25" y="21313"/>
                  </a:cubicBezTo>
                  <a:cubicBezTo>
                    <a:pt x="1" y="21512"/>
                    <a:pt x="176" y="21650"/>
                    <a:pt x="333" y="21650"/>
                  </a:cubicBezTo>
                  <a:cubicBezTo>
                    <a:pt x="429" y="21650"/>
                    <a:pt x="519" y="21597"/>
                    <a:pt x="550" y="21474"/>
                  </a:cubicBezTo>
                  <a:cubicBezTo>
                    <a:pt x="1316" y="16675"/>
                    <a:pt x="2768" y="12037"/>
                    <a:pt x="4825" y="7641"/>
                  </a:cubicBezTo>
                  <a:cubicBezTo>
                    <a:pt x="5873" y="5343"/>
                    <a:pt x="7244" y="3205"/>
                    <a:pt x="8898" y="1269"/>
                  </a:cubicBezTo>
                  <a:cubicBezTo>
                    <a:pt x="9140" y="987"/>
                    <a:pt x="9422" y="705"/>
                    <a:pt x="9704" y="422"/>
                  </a:cubicBezTo>
                  <a:cubicBezTo>
                    <a:pt x="9897" y="262"/>
                    <a:pt x="9707" y="0"/>
                    <a:pt x="9500" y="0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4"/>
            <p:cNvSpPr/>
            <p:nvPr/>
          </p:nvSpPr>
          <p:spPr>
            <a:xfrm rot="-5400000">
              <a:off x="-842421" y="3681359"/>
              <a:ext cx="1323361" cy="87750"/>
            </a:xfrm>
            <a:custGeom>
              <a:avLst/>
              <a:gdLst/>
              <a:ahLst/>
              <a:cxnLst/>
              <a:rect l="l" t="t" r="r" b="b"/>
              <a:pathLst>
                <a:path w="24012" h="1598" extrusionOk="0">
                  <a:moveTo>
                    <a:pt x="13224" y="1"/>
                  </a:moveTo>
                  <a:cubicBezTo>
                    <a:pt x="11591" y="1"/>
                    <a:pt x="9957" y="32"/>
                    <a:pt x="8324" y="97"/>
                  </a:cubicBezTo>
                  <a:cubicBezTo>
                    <a:pt x="5945" y="177"/>
                    <a:pt x="3566" y="419"/>
                    <a:pt x="1267" y="863"/>
                  </a:cubicBezTo>
                  <a:cubicBezTo>
                    <a:pt x="944" y="944"/>
                    <a:pt x="622" y="984"/>
                    <a:pt x="299" y="1105"/>
                  </a:cubicBezTo>
                  <a:cubicBezTo>
                    <a:pt x="1" y="1179"/>
                    <a:pt x="116" y="1598"/>
                    <a:pt x="357" y="1598"/>
                  </a:cubicBezTo>
                  <a:cubicBezTo>
                    <a:pt x="377" y="1598"/>
                    <a:pt x="398" y="1595"/>
                    <a:pt x="420" y="1589"/>
                  </a:cubicBezTo>
                  <a:cubicBezTo>
                    <a:pt x="1428" y="1307"/>
                    <a:pt x="2436" y="1105"/>
                    <a:pt x="3485" y="1024"/>
                  </a:cubicBezTo>
                  <a:cubicBezTo>
                    <a:pt x="6383" y="654"/>
                    <a:pt x="9309" y="480"/>
                    <a:pt x="12240" y="480"/>
                  </a:cubicBezTo>
                  <a:cubicBezTo>
                    <a:pt x="12817" y="480"/>
                    <a:pt x="13394" y="487"/>
                    <a:pt x="13970" y="500"/>
                  </a:cubicBezTo>
                  <a:cubicBezTo>
                    <a:pt x="17197" y="540"/>
                    <a:pt x="20463" y="702"/>
                    <a:pt x="23690" y="944"/>
                  </a:cubicBezTo>
                  <a:cubicBezTo>
                    <a:pt x="23702" y="945"/>
                    <a:pt x="23713" y="946"/>
                    <a:pt x="23724" y="946"/>
                  </a:cubicBezTo>
                  <a:cubicBezTo>
                    <a:pt x="24012" y="946"/>
                    <a:pt x="24000" y="458"/>
                    <a:pt x="23690" y="419"/>
                  </a:cubicBezTo>
                  <a:cubicBezTo>
                    <a:pt x="20201" y="145"/>
                    <a:pt x="16712" y="1"/>
                    <a:pt x="13224" y="1"/>
                  </a:cubicBezTo>
                  <a:close/>
                </a:path>
              </a:pathLst>
            </a:custGeom>
            <a:solidFill>
              <a:srgbClr val="ED931B"/>
            </a:solidFill>
            <a:ln>
              <a:noFill/>
            </a:ln>
          </p:spPr>
          <p:txBody>
            <a:bodyPr spcFirstLastPara="1" wrap="square" lIns="129575" tIns="129575" rIns="129575" bIns="129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34"/>
          <p:cNvSpPr/>
          <p:nvPr/>
        </p:nvSpPr>
        <p:spPr>
          <a:xfrm rot="-5400000">
            <a:off x="5432079" y="4553720"/>
            <a:ext cx="790155" cy="313141"/>
          </a:xfrm>
          <a:custGeom>
            <a:avLst/>
            <a:gdLst/>
            <a:ahLst/>
            <a:cxnLst/>
            <a:rect l="l" t="t" r="r" b="b"/>
            <a:pathLst>
              <a:path w="6897" h="6897" extrusionOk="0">
                <a:moveTo>
                  <a:pt x="3469" y="1"/>
                </a:moveTo>
                <a:cubicBezTo>
                  <a:pt x="1573" y="1"/>
                  <a:pt x="1" y="1533"/>
                  <a:pt x="1" y="3429"/>
                </a:cubicBezTo>
                <a:cubicBezTo>
                  <a:pt x="1" y="5364"/>
                  <a:pt x="1573" y="6897"/>
                  <a:pt x="3469" y="6897"/>
                </a:cubicBezTo>
                <a:cubicBezTo>
                  <a:pt x="5364" y="6897"/>
                  <a:pt x="6897" y="5364"/>
                  <a:pt x="6897" y="3429"/>
                </a:cubicBezTo>
                <a:cubicBezTo>
                  <a:pt x="6897" y="1533"/>
                  <a:pt x="5364" y="1"/>
                  <a:pt x="3469" y="1"/>
                </a:cubicBezTo>
                <a:close/>
              </a:path>
            </a:pathLst>
          </a:custGeom>
          <a:solidFill>
            <a:schemeClr val="accent5">
              <a:alpha val="84320"/>
            </a:schemeClr>
          </a:solidFill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TITLE_1"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35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spcFirstLastPara="1" wrap="square" lIns="129575" tIns="129575" rIns="129575" bIns="1295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9pPr>
          </a:lstStyle>
          <a:p>
            <a:endParaRPr/>
          </a:p>
        </p:txBody>
      </p:sp>
      <p:sp>
        <p:nvSpPr>
          <p:cNvPr id="1423" name="Google Shape;1423;p35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9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24" name="Google Shape;1424;p3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9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rtl="0">
              <a:buNone/>
              <a:defRPr sz="2000"/>
            </a:lvl1pPr>
            <a:lvl2pPr lvl="1" rtl="0">
              <a:buNone/>
              <a:defRPr sz="2000"/>
            </a:lvl2pPr>
            <a:lvl3pPr lvl="2" rtl="0">
              <a:buNone/>
              <a:defRPr sz="2000"/>
            </a:lvl3pPr>
            <a:lvl4pPr lvl="3" rtl="0">
              <a:buNone/>
              <a:defRPr sz="2000"/>
            </a:lvl4pPr>
            <a:lvl5pPr lvl="4" rtl="0">
              <a:buNone/>
              <a:defRPr sz="2000"/>
            </a:lvl5pPr>
            <a:lvl6pPr lvl="5" rtl="0">
              <a:buNone/>
              <a:defRPr sz="2000"/>
            </a:lvl6pPr>
            <a:lvl7pPr lvl="6" rtl="0">
              <a:buNone/>
              <a:defRPr sz="2000"/>
            </a:lvl7pPr>
            <a:lvl8pPr lvl="7" rtl="0">
              <a:buNone/>
              <a:defRPr sz="2000"/>
            </a:lvl8pPr>
            <a:lvl9pPr lvl="8" rtl="0">
              <a:buNone/>
              <a:defRPr sz="20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rps 1">
  <p:cSld name="TITLE_AND_BODY_1"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3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1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427" name="Google Shape;1427;p36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428" name="Google Shape;1428;p3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9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ctr" anchorCtr="0">
            <a:noAutofit/>
          </a:bodyPr>
          <a:lstStyle>
            <a:lvl1pPr lvl="0" rtl="0">
              <a:buNone/>
              <a:defRPr sz="2000"/>
            </a:lvl1pPr>
            <a:lvl2pPr lvl="1" rtl="0">
              <a:buNone/>
              <a:defRPr sz="2000"/>
            </a:lvl2pPr>
            <a:lvl3pPr lvl="2" rtl="0">
              <a:buNone/>
              <a:defRPr sz="2000"/>
            </a:lvl3pPr>
            <a:lvl4pPr lvl="3" rtl="0">
              <a:buNone/>
              <a:defRPr sz="2000"/>
            </a:lvl4pPr>
            <a:lvl5pPr lvl="4" rtl="0">
              <a:buNone/>
              <a:defRPr sz="2000"/>
            </a:lvl5pPr>
            <a:lvl6pPr lvl="5" rtl="0">
              <a:buNone/>
              <a:defRPr sz="2000"/>
            </a:lvl6pPr>
            <a:lvl7pPr lvl="6" rtl="0">
              <a:buNone/>
              <a:defRPr sz="2000"/>
            </a:lvl7pPr>
            <a:lvl8pPr lvl="7" rtl="0">
              <a:buNone/>
              <a:defRPr sz="2000"/>
            </a:lvl8pPr>
            <a:lvl9pPr lvl="8" rtl="0">
              <a:buNone/>
              <a:defRPr sz="20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Ubuntu"/>
              <a:buNone/>
              <a:defRPr sz="4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>
            <a:lvl1pPr marL="457200" lvl="0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●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○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●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○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●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○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i.api-restauration.com/qrcode/" TargetMode="External"/><Relationship Id="rId5" Type="http://schemas.openxmlformats.org/officeDocument/2006/relationships/hyperlink" Target="https://www.qrcode-monkey.com/fr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" name="Google Shape;1433;p37"/>
          <p:cNvPicPr preferRelativeResize="0"/>
          <p:nvPr/>
        </p:nvPicPr>
        <p:blipFill rotWithShape="1">
          <a:blip r:embed="rId3">
            <a:alphaModFix/>
          </a:blip>
          <a:srcRect t="-1886" b="12457"/>
          <a:stretch/>
        </p:blipFill>
        <p:spPr>
          <a:xfrm>
            <a:off x="21500" y="923025"/>
            <a:ext cx="7560003" cy="4506223"/>
          </a:xfrm>
          <a:prstGeom prst="rect">
            <a:avLst/>
          </a:prstGeom>
          <a:noFill/>
          <a:ln>
            <a:noFill/>
          </a:ln>
        </p:spPr>
      </p:pic>
      <p:sp>
        <p:nvSpPr>
          <p:cNvPr id="1434" name="Google Shape;1434;p37"/>
          <p:cNvSpPr txBox="1"/>
          <p:nvPr/>
        </p:nvSpPr>
        <p:spPr>
          <a:xfrm>
            <a:off x="0" y="9111900"/>
            <a:ext cx="7560000" cy="1580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35" name="Google Shape;1435;p37"/>
          <p:cNvSpPr/>
          <p:nvPr/>
        </p:nvSpPr>
        <p:spPr>
          <a:xfrm flipH="1">
            <a:off x="0" y="0"/>
            <a:ext cx="7560000" cy="1759752"/>
          </a:xfrm>
          <a:prstGeom prst="flowChartDocument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37"/>
          <p:cNvSpPr txBox="1"/>
          <p:nvPr/>
        </p:nvSpPr>
        <p:spPr>
          <a:xfrm>
            <a:off x="0" y="171450"/>
            <a:ext cx="75600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fr" sz="30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ENVIE DE TOUT SAVOIR SUR </a:t>
            </a:r>
            <a:endParaRPr sz="3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L’ASSIETTE DE VOS ENFANTS ?</a:t>
            </a:r>
            <a:endParaRPr sz="35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37" name="Google Shape;1437;p37"/>
          <p:cNvSpPr/>
          <p:nvPr/>
        </p:nvSpPr>
        <p:spPr>
          <a:xfrm>
            <a:off x="4191000" y="5690625"/>
            <a:ext cx="3419700" cy="13587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37"/>
          <p:cNvSpPr/>
          <p:nvPr/>
        </p:nvSpPr>
        <p:spPr>
          <a:xfrm>
            <a:off x="4190900" y="7298375"/>
            <a:ext cx="3419700" cy="15276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37"/>
          <p:cNvSpPr txBox="1">
            <a:spLocks noGrp="1"/>
          </p:cNvSpPr>
          <p:nvPr>
            <p:ph type="title"/>
          </p:nvPr>
        </p:nvSpPr>
        <p:spPr>
          <a:xfrm>
            <a:off x="4610900" y="5690625"/>
            <a:ext cx="2688300" cy="4053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lt1"/>
                </a:solidFill>
              </a:rPr>
              <a:t>Sur smartphone</a:t>
            </a:r>
            <a:endParaRPr sz="2500"/>
          </a:p>
        </p:txBody>
      </p:sp>
      <p:grpSp>
        <p:nvGrpSpPr>
          <p:cNvPr id="1440" name="Google Shape;1440;p37"/>
          <p:cNvGrpSpPr/>
          <p:nvPr/>
        </p:nvGrpSpPr>
        <p:grpSpPr>
          <a:xfrm>
            <a:off x="3801528" y="5879692"/>
            <a:ext cx="809379" cy="980551"/>
            <a:chOff x="2543628" y="1841950"/>
            <a:chExt cx="941139" cy="1140972"/>
          </a:xfrm>
        </p:grpSpPr>
        <p:sp>
          <p:nvSpPr>
            <p:cNvPr id="1441" name="Google Shape;1441;p37"/>
            <p:cNvSpPr/>
            <p:nvPr/>
          </p:nvSpPr>
          <p:spPr>
            <a:xfrm>
              <a:off x="2757675" y="1882575"/>
              <a:ext cx="305994" cy="352990"/>
            </a:xfrm>
            <a:custGeom>
              <a:avLst/>
              <a:gdLst/>
              <a:ahLst/>
              <a:cxnLst/>
              <a:rect l="l" t="t" r="r" b="b"/>
              <a:pathLst>
                <a:path w="18133" h="24223" extrusionOk="0">
                  <a:moveTo>
                    <a:pt x="494" y="1"/>
                  </a:moveTo>
                  <a:cubicBezTo>
                    <a:pt x="107" y="1198"/>
                    <a:pt x="1" y="2465"/>
                    <a:pt x="142" y="3733"/>
                  </a:cubicBezTo>
                  <a:cubicBezTo>
                    <a:pt x="423" y="7605"/>
                    <a:pt x="1797" y="11302"/>
                    <a:pt x="4085" y="14435"/>
                  </a:cubicBezTo>
                  <a:cubicBezTo>
                    <a:pt x="6303" y="17428"/>
                    <a:pt x="9225" y="19822"/>
                    <a:pt x="12640" y="21406"/>
                  </a:cubicBezTo>
                  <a:cubicBezTo>
                    <a:pt x="14471" y="22286"/>
                    <a:pt x="16478" y="22920"/>
                    <a:pt x="18132" y="24223"/>
                  </a:cubicBezTo>
                  <a:lnTo>
                    <a:pt x="18132" y="24188"/>
                  </a:lnTo>
                  <a:cubicBezTo>
                    <a:pt x="17780" y="21336"/>
                    <a:pt x="17041" y="15879"/>
                    <a:pt x="15351" y="13626"/>
                  </a:cubicBezTo>
                  <a:cubicBezTo>
                    <a:pt x="14541" y="12605"/>
                    <a:pt x="13626" y="11619"/>
                    <a:pt x="12605" y="10739"/>
                  </a:cubicBezTo>
                  <a:cubicBezTo>
                    <a:pt x="8627" y="7112"/>
                    <a:pt x="4015" y="4190"/>
                    <a:pt x="494" y="1"/>
                  </a:cubicBezTo>
                  <a:close/>
                </a:path>
              </a:pathLst>
            </a:custGeom>
            <a:solidFill>
              <a:srgbClr val="6BA4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7"/>
            <p:cNvSpPr/>
            <p:nvPr/>
          </p:nvSpPr>
          <p:spPr>
            <a:xfrm>
              <a:off x="3063675" y="1841950"/>
              <a:ext cx="223342" cy="393620"/>
            </a:xfrm>
            <a:custGeom>
              <a:avLst/>
              <a:gdLst/>
              <a:ahLst/>
              <a:cxnLst/>
              <a:rect l="l" t="t" r="r" b="b"/>
              <a:pathLst>
                <a:path w="12535" h="19963" extrusionOk="0">
                  <a:moveTo>
                    <a:pt x="12077" y="1"/>
                  </a:moveTo>
                  <a:cubicBezTo>
                    <a:pt x="11126" y="564"/>
                    <a:pt x="10422" y="1480"/>
                    <a:pt x="9612" y="2289"/>
                  </a:cubicBezTo>
                  <a:cubicBezTo>
                    <a:pt x="8098" y="3803"/>
                    <a:pt x="6303" y="4895"/>
                    <a:pt x="4754" y="6373"/>
                  </a:cubicBezTo>
                  <a:cubicBezTo>
                    <a:pt x="1726" y="9401"/>
                    <a:pt x="71" y="13520"/>
                    <a:pt x="142" y="17815"/>
                  </a:cubicBezTo>
                  <a:cubicBezTo>
                    <a:pt x="177" y="18520"/>
                    <a:pt x="107" y="19224"/>
                    <a:pt x="1" y="19928"/>
                  </a:cubicBezTo>
                  <a:lnTo>
                    <a:pt x="36" y="19963"/>
                  </a:lnTo>
                  <a:cubicBezTo>
                    <a:pt x="2993" y="19012"/>
                    <a:pt x="5599" y="16970"/>
                    <a:pt x="7958" y="14752"/>
                  </a:cubicBezTo>
                  <a:cubicBezTo>
                    <a:pt x="8450" y="14295"/>
                    <a:pt x="8979" y="13767"/>
                    <a:pt x="9436" y="13239"/>
                  </a:cubicBezTo>
                  <a:cubicBezTo>
                    <a:pt x="10880" y="11408"/>
                    <a:pt x="11830" y="9260"/>
                    <a:pt x="12182" y="6972"/>
                  </a:cubicBezTo>
                  <a:cubicBezTo>
                    <a:pt x="12534" y="4648"/>
                    <a:pt x="12499" y="2289"/>
                    <a:pt x="12077" y="1"/>
                  </a:cubicBezTo>
                  <a:close/>
                </a:path>
              </a:pathLst>
            </a:custGeom>
            <a:solidFill>
              <a:srgbClr val="B3D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7"/>
            <p:cNvSpPr/>
            <p:nvPr/>
          </p:nvSpPr>
          <p:spPr>
            <a:xfrm rot="-4767587">
              <a:off x="2654543" y="2142249"/>
              <a:ext cx="719308" cy="823468"/>
            </a:xfrm>
            <a:custGeom>
              <a:avLst/>
              <a:gdLst/>
              <a:ahLst/>
              <a:cxnLst/>
              <a:rect l="l" t="t" r="r" b="b"/>
              <a:pathLst>
                <a:path w="56472" h="60892" extrusionOk="0">
                  <a:moveTo>
                    <a:pt x="28679" y="1"/>
                  </a:moveTo>
                  <a:cubicBezTo>
                    <a:pt x="25410" y="1"/>
                    <a:pt x="22080" y="520"/>
                    <a:pt x="19012" y="1864"/>
                  </a:cubicBezTo>
                  <a:cubicBezTo>
                    <a:pt x="17076" y="2603"/>
                    <a:pt x="15175" y="3483"/>
                    <a:pt x="13344" y="4504"/>
                  </a:cubicBezTo>
                  <a:cubicBezTo>
                    <a:pt x="9788" y="6476"/>
                    <a:pt x="6232" y="8870"/>
                    <a:pt x="4120" y="12567"/>
                  </a:cubicBezTo>
                  <a:cubicBezTo>
                    <a:pt x="2782" y="14961"/>
                    <a:pt x="2113" y="17707"/>
                    <a:pt x="1620" y="20453"/>
                  </a:cubicBezTo>
                  <a:cubicBezTo>
                    <a:pt x="1" y="29607"/>
                    <a:pt x="247" y="39676"/>
                    <a:pt x="4824" y="47527"/>
                  </a:cubicBezTo>
                  <a:cubicBezTo>
                    <a:pt x="8873" y="54568"/>
                    <a:pt x="16055" y="59075"/>
                    <a:pt x="23554" y="60448"/>
                  </a:cubicBezTo>
                  <a:cubicBezTo>
                    <a:pt x="25194" y="60743"/>
                    <a:pt x="26863" y="60892"/>
                    <a:pt x="28534" y="60892"/>
                  </a:cubicBezTo>
                  <a:cubicBezTo>
                    <a:pt x="35608" y="60892"/>
                    <a:pt x="42706" y="58233"/>
                    <a:pt x="47776" y="52878"/>
                  </a:cubicBezTo>
                  <a:cubicBezTo>
                    <a:pt x="51226" y="49252"/>
                    <a:pt x="53620" y="44499"/>
                    <a:pt x="55028" y="39500"/>
                  </a:cubicBezTo>
                  <a:cubicBezTo>
                    <a:pt x="56120" y="35803"/>
                    <a:pt x="56472" y="31930"/>
                    <a:pt x="56120" y="28128"/>
                  </a:cubicBezTo>
                  <a:cubicBezTo>
                    <a:pt x="55592" y="23692"/>
                    <a:pt x="53867" y="19502"/>
                    <a:pt x="51895" y="15594"/>
                  </a:cubicBezTo>
                  <a:cubicBezTo>
                    <a:pt x="48621" y="9187"/>
                    <a:pt x="44044" y="2814"/>
                    <a:pt x="37460" y="1124"/>
                  </a:cubicBezTo>
                  <a:cubicBezTo>
                    <a:pt x="34766" y="459"/>
                    <a:pt x="31749" y="1"/>
                    <a:pt x="28679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4" name="Google Shape;1444;p37"/>
          <p:cNvGrpSpPr/>
          <p:nvPr/>
        </p:nvGrpSpPr>
        <p:grpSpPr>
          <a:xfrm>
            <a:off x="3801528" y="7475541"/>
            <a:ext cx="809379" cy="966232"/>
            <a:chOff x="5629128" y="1862263"/>
            <a:chExt cx="941139" cy="1120659"/>
          </a:xfrm>
        </p:grpSpPr>
        <p:sp>
          <p:nvSpPr>
            <p:cNvPr id="1445" name="Google Shape;1445;p37"/>
            <p:cNvSpPr/>
            <p:nvPr/>
          </p:nvSpPr>
          <p:spPr>
            <a:xfrm>
              <a:off x="5835025" y="1902888"/>
              <a:ext cx="305994" cy="352990"/>
            </a:xfrm>
            <a:custGeom>
              <a:avLst/>
              <a:gdLst/>
              <a:ahLst/>
              <a:cxnLst/>
              <a:rect l="l" t="t" r="r" b="b"/>
              <a:pathLst>
                <a:path w="18133" h="24223" extrusionOk="0">
                  <a:moveTo>
                    <a:pt x="494" y="1"/>
                  </a:moveTo>
                  <a:cubicBezTo>
                    <a:pt x="107" y="1198"/>
                    <a:pt x="1" y="2465"/>
                    <a:pt x="142" y="3733"/>
                  </a:cubicBezTo>
                  <a:cubicBezTo>
                    <a:pt x="423" y="7605"/>
                    <a:pt x="1797" y="11302"/>
                    <a:pt x="4085" y="14435"/>
                  </a:cubicBezTo>
                  <a:cubicBezTo>
                    <a:pt x="6303" y="17428"/>
                    <a:pt x="9225" y="19822"/>
                    <a:pt x="12640" y="21406"/>
                  </a:cubicBezTo>
                  <a:cubicBezTo>
                    <a:pt x="14471" y="22286"/>
                    <a:pt x="16478" y="22920"/>
                    <a:pt x="18132" y="24223"/>
                  </a:cubicBezTo>
                  <a:lnTo>
                    <a:pt x="18132" y="24188"/>
                  </a:lnTo>
                  <a:cubicBezTo>
                    <a:pt x="17780" y="21336"/>
                    <a:pt x="17041" y="15879"/>
                    <a:pt x="15351" y="13626"/>
                  </a:cubicBezTo>
                  <a:cubicBezTo>
                    <a:pt x="14541" y="12605"/>
                    <a:pt x="13626" y="11619"/>
                    <a:pt x="12605" y="10739"/>
                  </a:cubicBezTo>
                  <a:cubicBezTo>
                    <a:pt x="8627" y="7112"/>
                    <a:pt x="4015" y="4190"/>
                    <a:pt x="494" y="1"/>
                  </a:cubicBezTo>
                  <a:close/>
                </a:path>
              </a:pathLst>
            </a:custGeom>
            <a:solidFill>
              <a:srgbClr val="6BA4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7"/>
            <p:cNvSpPr/>
            <p:nvPr/>
          </p:nvSpPr>
          <p:spPr>
            <a:xfrm>
              <a:off x="6141025" y="1862263"/>
              <a:ext cx="223342" cy="393620"/>
            </a:xfrm>
            <a:custGeom>
              <a:avLst/>
              <a:gdLst/>
              <a:ahLst/>
              <a:cxnLst/>
              <a:rect l="l" t="t" r="r" b="b"/>
              <a:pathLst>
                <a:path w="12535" h="19963" extrusionOk="0">
                  <a:moveTo>
                    <a:pt x="12077" y="1"/>
                  </a:moveTo>
                  <a:cubicBezTo>
                    <a:pt x="11126" y="564"/>
                    <a:pt x="10422" y="1480"/>
                    <a:pt x="9612" y="2289"/>
                  </a:cubicBezTo>
                  <a:cubicBezTo>
                    <a:pt x="8098" y="3803"/>
                    <a:pt x="6303" y="4895"/>
                    <a:pt x="4754" y="6373"/>
                  </a:cubicBezTo>
                  <a:cubicBezTo>
                    <a:pt x="1726" y="9401"/>
                    <a:pt x="71" y="13520"/>
                    <a:pt x="142" y="17815"/>
                  </a:cubicBezTo>
                  <a:cubicBezTo>
                    <a:pt x="177" y="18520"/>
                    <a:pt x="107" y="19224"/>
                    <a:pt x="1" y="19928"/>
                  </a:cubicBezTo>
                  <a:lnTo>
                    <a:pt x="36" y="19963"/>
                  </a:lnTo>
                  <a:cubicBezTo>
                    <a:pt x="2993" y="19012"/>
                    <a:pt x="5599" y="16970"/>
                    <a:pt x="7958" y="14752"/>
                  </a:cubicBezTo>
                  <a:cubicBezTo>
                    <a:pt x="8450" y="14295"/>
                    <a:pt x="8979" y="13767"/>
                    <a:pt x="9436" y="13239"/>
                  </a:cubicBezTo>
                  <a:cubicBezTo>
                    <a:pt x="10880" y="11408"/>
                    <a:pt x="11830" y="9260"/>
                    <a:pt x="12182" y="6972"/>
                  </a:cubicBezTo>
                  <a:cubicBezTo>
                    <a:pt x="12534" y="4648"/>
                    <a:pt x="12499" y="2289"/>
                    <a:pt x="12077" y="1"/>
                  </a:cubicBezTo>
                  <a:close/>
                </a:path>
              </a:pathLst>
            </a:custGeom>
            <a:solidFill>
              <a:srgbClr val="B3D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7"/>
            <p:cNvSpPr/>
            <p:nvPr/>
          </p:nvSpPr>
          <p:spPr>
            <a:xfrm rot="-4767587">
              <a:off x="5740043" y="2142249"/>
              <a:ext cx="719308" cy="823468"/>
            </a:xfrm>
            <a:custGeom>
              <a:avLst/>
              <a:gdLst/>
              <a:ahLst/>
              <a:cxnLst/>
              <a:rect l="l" t="t" r="r" b="b"/>
              <a:pathLst>
                <a:path w="56472" h="60892" extrusionOk="0">
                  <a:moveTo>
                    <a:pt x="28679" y="1"/>
                  </a:moveTo>
                  <a:cubicBezTo>
                    <a:pt x="25410" y="1"/>
                    <a:pt x="22080" y="520"/>
                    <a:pt x="19012" y="1864"/>
                  </a:cubicBezTo>
                  <a:cubicBezTo>
                    <a:pt x="17076" y="2603"/>
                    <a:pt x="15175" y="3483"/>
                    <a:pt x="13344" y="4504"/>
                  </a:cubicBezTo>
                  <a:cubicBezTo>
                    <a:pt x="9788" y="6476"/>
                    <a:pt x="6232" y="8870"/>
                    <a:pt x="4120" y="12567"/>
                  </a:cubicBezTo>
                  <a:cubicBezTo>
                    <a:pt x="2782" y="14961"/>
                    <a:pt x="2113" y="17707"/>
                    <a:pt x="1620" y="20453"/>
                  </a:cubicBezTo>
                  <a:cubicBezTo>
                    <a:pt x="1" y="29607"/>
                    <a:pt x="247" y="39676"/>
                    <a:pt x="4824" y="47527"/>
                  </a:cubicBezTo>
                  <a:cubicBezTo>
                    <a:pt x="8873" y="54568"/>
                    <a:pt x="16055" y="59075"/>
                    <a:pt x="23554" y="60448"/>
                  </a:cubicBezTo>
                  <a:cubicBezTo>
                    <a:pt x="25194" y="60743"/>
                    <a:pt x="26863" y="60892"/>
                    <a:pt x="28534" y="60892"/>
                  </a:cubicBezTo>
                  <a:cubicBezTo>
                    <a:pt x="35608" y="60892"/>
                    <a:pt x="42706" y="58233"/>
                    <a:pt x="47776" y="52878"/>
                  </a:cubicBezTo>
                  <a:cubicBezTo>
                    <a:pt x="51226" y="49252"/>
                    <a:pt x="53620" y="44499"/>
                    <a:pt x="55028" y="39500"/>
                  </a:cubicBezTo>
                  <a:cubicBezTo>
                    <a:pt x="56120" y="35803"/>
                    <a:pt x="56472" y="31930"/>
                    <a:pt x="56120" y="28128"/>
                  </a:cubicBezTo>
                  <a:cubicBezTo>
                    <a:pt x="55592" y="23692"/>
                    <a:pt x="53867" y="19502"/>
                    <a:pt x="51895" y="15594"/>
                  </a:cubicBezTo>
                  <a:cubicBezTo>
                    <a:pt x="48621" y="9187"/>
                    <a:pt x="44044" y="2814"/>
                    <a:pt x="37460" y="1124"/>
                  </a:cubicBezTo>
                  <a:cubicBezTo>
                    <a:pt x="34766" y="459"/>
                    <a:pt x="31749" y="1"/>
                    <a:pt x="28679" y="1"/>
                  </a:cubicBezTo>
                  <a:close/>
                </a:path>
              </a:pathLst>
            </a:custGeom>
            <a:solidFill>
              <a:srgbClr val="FC85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8" name="Google Shape;1448;p37"/>
          <p:cNvSpPr txBox="1"/>
          <p:nvPr/>
        </p:nvSpPr>
        <p:spPr>
          <a:xfrm>
            <a:off x="381825" y="5598787"/>
            <a:ext cx="3419700" cy="2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Grâce au portail web </a:t>
            </a:r>
            <a:endParaRPr sz="1700" dirty="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“C’est Prêt!”</a:t>
            </a:r>
            <a:r>
              <a:rPr lang="fr" sz="17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vous pouvez facilement et à tout instant </a:t>
            </a:r>
            <a:r>
              <a:rPr lang="fr" sz="1700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consulter les menus</a:t>
            </a:r>
            <a:r>
              <a:rPr lang="fr" sz="17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votre enfant, prendre connaissance des </a:t>
            </a:r>
            <a:r>
              <a:rPr lang="fr" sz="1700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ingrédients et allergènes </a:t>
            </a:r>
            <a:r>
              <a:rPr lang="fr" sz="17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présents dans les plats et accéder à des </a:t>
            </a:r>
            <a:r>
              <a:rPr lang="fr" sz="1700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actualités hebdomadaires</a:t>
            </a:r>
            <a:r>
              <a:rPr lang="fr" sz="17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sur notre prestation (nouveaux produits, fournisseurs, animations...).</a:t>
            </a:r>
            <a:endParaRPr sz="1700" dirty="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49" name="Google Shape;1449;p37"/>
          <p:cNvSpPr txBox="1"/>
          <p:nvPr/>
        </p:nvSpPr>
        <p:spPr>
          <a:xfrm>
            <a:off x="4500000" y="6096000"/>
            <a:ext cx="2809800" cy="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consultez à tout moment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 menu du jour et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les actualités hebdomadaires</a:t>
            </a:r>
            <a:r>
              <a:rPr lang="fr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.</a:t>
            </a:r>
            <a:endParaRPr sz="1600">
              <a:solidFill>
                <a:schemeClr val="lt1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450" name="Google Shape;1450;p37"/>
          <p:cNvSpPr txBox="1"/>
          <p:nvPr/>
        </p:nvSpPr>
        <p:spPr>
          <a:xfrm>
            <a:off x="4489500" y="7682325"/>
            <a:ext cx="2809800" cy="9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75" tIns="129575" rIns="129575" bIns="129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consultez les actualités, les menus du jour et des semaines à venir, et les ingrédients et allergènes de chaque plat. 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marR="12700" lvl="0" indent="1270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674404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4A4A68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451" name="Google Shape;1451;p37"/>
          <p:cNvSpPr txBox="1">
            <a:spLocks noGrp="1"/>
          </p:cNvSpPr>
          <p:nvPr>
            <p:ph type="title"/>
          </p:nvPr>
        </p:nvSpPr>
        <p:spPr>
          <a:xfrm>
            <a:off x="4621500" y="7310700"/>
            <a:ext cx="2688300" cy="405300"/>
          </a:xfrm>
          <a:prstGeom prst="rect">
            <a:avLst/>
          </a:prstGeom>
        </p:spPr>
        <p:txBody>
          <a:bodyPr spcFirstLastPara="1" wrap="square" lIns="129575" tIns="129575" rIns="129575" bIns="129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lt1"/>
                </a:solidFill>
              </a:rPr>
              <a:t>Sur ordinateur</a:t>
            </a:r>
            <a:endParaRPr sz="2500"/>
          </a:p>
        </p:txBody>
      </p:sp>
      <p:sp>
        <p:nvSpPr>
          <p:cNvPr id="1452" name="Google Shape;1452;p37"/>
          <p:cNvSpPr txBox="1"/>
          <p:nvPr/>
        </p:nvSpPr>
        <p:spPr>
          <a:xfrm>
            <a:off x="403050" y="9155200"/>
            <a:ext cx="4097100" cy="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VOUS CONNECTER</a:t>
            </a:r>
            <a:endParaRPr sz="3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53" name="Google Shape;1453;p37"/>
          <p:cNvSpPr txBox="1"/>
          <p:nvPr/>
        </p:nvSpPr>
        <p:spPr>
          <a:xfrm>
            <a:off x="403050" y="9645075"/>
            <a:ext cx="40971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flashez le QR Code ci-contre.</a:t>
            </a:r>
            <a:endParaRPr sz="2000" dirty="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454" name="Google Shape;145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3025" y="9272950"/>
            <a:ext cx="636771" cy="1419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5" name="Google Shape;1455;p37"/>
          <p:cNvSpPr txBox="1"/>
          <p:nvPr/>
        </p:nvSpPr>
        <p:spPr>
          <a:xfrm>
            <a:off x="8375400" y="1982475"/>
            <a:ext cx="5524500" cy="71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Version personnalisée, pour certains “gros clients”, ou pour ceux pour qui la connexion est difficile.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Dans ce cas, pensez à modifier: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-158750" algn="ctr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-"/>
            </a:pPr>
            <a:r>
              <a:rPr lang="fr" sz="2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le lien “Cliquez ici”</a:t>
            </a:r>
            <a:endParaRPr sz="25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Positionnez-vous sur le texte “Cliquez ici” &gt; Cliquez sur le petit crayon (“Modifier le lien”), coller le lien URL du client et cliquer sur “Appliquer”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-158750" algn="ctr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-"/>
            </a:pPr>
            <a:r>
              <a:rPr lang="fr" sz="2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le QR Code</a:t>
            </a:r>
            <a:endParaRPr sz="25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Rendez-vous sur</a:t>
            </a:r>
            <a:r>
              <a:rPr lang="fr" sz="18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https://api.api-restauration.com/qrcode/</a:t>
            </a: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Renseignez l’URL de votre client dans la barre prévue à cet effet.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Cliquez sur le bouton “Générer le QR Code”.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Cliquez sur “Download” pour télécharger le fichier PNG que vous pourrez insérer en tant qu’image.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56" name="Google Shape;1456;p37"/>
          <p:cNvSpPr/>
          <p:nvPr/>
        </p:nvSpPr>
        <p:spPr>
          <a:xfrm rot="-4766484">
            <a:off x="5235126" y="1283585"/>
            <a:ext cx="1839090" cy="1985662"/>
          </a:xfrm>
          <a:custGeom>
            <a:avLst/>
            <a:gdLst/>
            <a:ahLst/>
            <a:cxnLst/>
            <a:rect l="l" t="t" r="r" b="b"/>
            <a:pathLst>
              <a:path w="56472" h="60892" extrusionOk="0">
                <a:moveTo>
                  <a:pt x="28679" y="1"/>
                </a:moveTo>
                <a:cubicBezTo>
                  <a:pt x="25410" y="1"/>
                  <a:pt x="22080" y="520"/>
                  <a:pt x="19012" y="1864"/>
                </a:cubicBezTo>
                <a:cubicBezTo>
                  <a:pt x="17076" y="2603"/>
                  <a:pt x="15175" y="3483"/>
                  <a:pt x="13344" y="4504"/>
                </a:cubicBezTo>
                <a:cubicBezTo>
                  <a:pt x="9788" y="6476"/>
                  <a:pt x="6232" y="8870"/>
                  <a:pt x="4120" y="12567"/>
                </a:cubicBezTo>
                <a:cubicBezTo>
                  <a:pt x="2782" y="14961"/>
                  <a:pt x="2113" y="17707"/>
                  <a:pt x="1620" y="20453"/>
                </a:cubicBezTo>
                <a:cubicBezTo>
                  <a:pt x="1" y="29607"/>
                  <a:pt x="247" y="39676"/>
                  <a:pt x="4824" y="47527"/>
                </a:cubicBezTo>
                <a:cubicBezTo>
                  <a:pt x="8873" y="54568"/>
                  <a:pt x="16055" y="59075"/>
                  <a:pt x="23554" y="60448"/>
                </a:cubicBezTo>
                <a:cubicBezTo>
                  <a:pt x="25194" y="60743"/>
                  <a:pt x="26863" y="60892"/>
                  <a:pt x="28534" y="60892"/>
                </a:cubicBezTo>
                <a:cubicBezTo>
                  <a:pt x="35608" y="60892"/>
                  <a:pt x="42706" y="58233"/>
                  <a:pt x="47776" y="52878"/>
                </a:cubicBezTo>
                <a:cubicBezTo>
                  <a:pt x="51226" y="49252"/>
                  <a:pt x="53620" y="44499"/>
                  <a:pt x="55028" y="39500"/>
                </a:cubicBezTo>
                <a:cubicBezTo>
                  <a:pt x="56120" y="35803"/>
                  <a:pt x="56472" y="31930"/>
                  <a:pt x="56120" y="28128"/>
                </a:cubicBezTo>
                <a:cubicBezTo>
                  <a:pt x="55592" y="23692"/>
                  <a:pt x="53867" y="19502"/>
                  <a:pt x="51895" y="15594"/>
                </a:cubicBezTo>
                <a:cubicBezTo>
                  <a:pt x="48621" y="9187"/>
                  <a:pt x="44044" y="2814"/>
                  <a:pt x="37460" y="1124"/>
                </a:cubicBezTo>
                <a:cubicBezTo>
                  <a:pt x="34766" y="459"/>
                  <a:pt x="31749" y="1"/>
                  <a:pt x="28679" y="1"/>
                </a:cubicBezTo>
                <a:close/>
              </a:path>
            </a:pathLst>
          </a:custGeom>
          <a:solidFill>
            <a:srgbClr val="FFA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7" name="Google Shape;1457;p37"/>
          <p:cNvSpPr txBox="1"/>
          <p:nvPr/>
        </p:nvSpPr>
        <p:spPr>
          <a:xfrm>
            <a:off x="5341675" y="1670413"/>
            <a:ext cx="1626000" cy="12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“C’EST PRÊT !”,</a:t>
            </a:r>
            <a:endParaRPr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VOTRE NOUVEL ESPACE D'INFORMATION 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458" name="Google Shape;1458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57296" y="1671688"/>
            <a:ext cx="102692" cy="3703997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3D25098-621A-440D-A66C-FDC1FB5F9B31}"/>
              </a:ext>
            </a:extLst>
          </p:cNvPr>
          <p:cNvSpPr txBox="1"/>
          <p:nvPr/>
        </p:nvSpPr>
        <p:spPr>
          <a:xfrm>
            <a:off x="3506638" y="5086767"/>
            <a:ext cx="7013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AE6C1B-041D-4F90-BC01-360C6F404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4725" y="9116813"/>
            <a:ext cx="1485900" cy="1466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mily Fun by Slidesgo">
  <a:themeElements>
    <a:clrScheme name="Simple Light">
      <a:dk1>
        <a:srgbClr val="00525F"/>
      </a:dk1>
      <a:lt1>
        <a:srgbClr val="FC854F"/>
      </a:lt1>
      <a:dk2>
        <a:srgbClr val="FFFFFF"/>
      </a:dk2>
      <a:lt2>
        <a:srgbClr val="F8F4EC"/>
      </a:lt2>
      <a:accent1>
        <a:srgbClr val="FFAB40"/>
      </a:accent1>
      <a:accent2>
        <a:srgbClr val="6BA4AA"/>
      </a:accent2>
      <a:accent3>
        <a:srgbClr val="00525F"/>
      </a:accent3>
      <a:accent4>
        <a:srgbClr val="B3D2D5"/>
      </a:accent4>
      <a:accent5>
        <a:srgbClr val="FDEAC8"/>
      </a:accent5>
      <a:accent6>
        <a:srgbClr val="FFFFFF"/>
      </a:accent6>
      <a:hlink>
        <a:srgbClr val="0052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239</Words>
  <Application>Microsoft Office PowerPoint</Application>
  <PresentationFormat>Personnalisé</PresentationFormat>
  <Paragraphs>26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Ubuntu</vt:lpstr>
      <vt:lpstr>Proxima Nova Semibold</vt:lpstr>
      <vt:lpstr>Comfortaa</vt:lpstr>
      <vt:lpstr>Arial</vt:lpstr>
      <vt:lpstr>Nunito Light</vt:lpstr>
      <vt:lpstr>Family Fun by Slidesgo</vt:lpstr>
      <vt:lpstr>Sur smartphone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 smartphone</dc:title>
  <dc:creator>Emilien Berjot</dc:creator>
  <cp:lastModifiedBy>Emilien Berjot</cp:lastModifiedBy>
  <cp:revision>3</cp:revision>
  <cp:lastPrinted>2025-02-04T08:47:52Z</cp:lastPrinted>
  <dcterms:modified xsi:type="dcterms:W3CDTF">2025-02-04T09:08:44Z</dcterms:modified>
</cp:coreProperties>
</file>